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48" r:id="rId2"/>
  </p:sldMasterIdLst>
  <p:notesMasterIdLst>
    <p:notesMasterId r:id="rId10"/>
  </p:notesMasterIdLst>
  <p:sldIdLst>
    <p:sldId id="339" r:id="rId3"/>
    <p:sldId id="341" r:id="rId4"/>
    <p:sldId id="347" r:id="rId5"/>
    <p:sldId id="348" r:id="rId6"/>
    <p:sldId id="349" r:id="rId7"/>
    <p:sldId id="346" r:id="rId8"/>
    <p:sldId id="350" r:id="rId9"/>
  </p:sldIdLst>
  <p:sldSz cx="12192000" cy="6858000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0BD4601-5DE0-9E41-A92D-DAF4FD184EAF}">
          <p14:sldIdLst>
            <p14:sldId id="339"/>
            <p14:sldId id="341"/>
            <p14:sldId id="347"/>
            <p14:sldId id="348"/>
            <p14:sldId id="349"/>
            <p14:sldId id="346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6BB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729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47" d="100"/>
          <a:sy n="147" d="100"/>
        </p:scale>
        <p:origin x="4800" y="224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49C3-5E05-F140-B16B-9ADFFD2F256B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0ECF-A4B4-D848-A053-848EA3D958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2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8">
            <a:extLst>
              <a:ext uri="{FF2B5EF4-FFF2-40B4-BE49-F238E27FC236}">
                <a16:creationId xmlns:a16="http://schemas.microsoft.com/office/drawing/2014/main" id="{6C2C1ADB-A326-A081-8716-0B170ED24257}"/>
              </a:ext>
            </a:extLst>
          </p:cNvPr>
          <p:cNvCxnSpPr>
            <a:cxnSpLocks/>
          </p:cNvCxnSpPr>
          <p:nvPr userDrawn="1"/>
        </p:nvCxnSpPr>
        <p:spPr>
          <a:xfrm>
            <a:off x="0" y="6311099"/>
            <a:ext cx="12192000" cy="0"/>
          </a:xfrm>
          <a:prstGeom prst="line">
            <a:avLst/>
          </a:prstGeom>
          <a:ln w="28575">
            <a:solidFill>
              <a:srgbClr val="00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4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C38082F-EE7B-2941-85E5-DB86F70AD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1599624"/>
            <a:ext cx="5094000" cy="761555"/>
          </a:xfrm>
          <a:prstGeom prst="rect">
            <a:avLst/>
          </a:prstGeom>
        </p:spPr>
        <p:txBody>
          <a:bodyPr lIns="0" tIns="468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09E3442C-DA8F-D748-9AE3-E9E062BE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0800" y="2382418"/>
            <a:ext cx="5094000" cy="3710369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4ADF02F3-3BFC-0F41-A2CE-2F168E76DE4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84800" y="1599624"/>
            <a:ext cx="5094000" cy="76155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 </a:t>
            </a:r>
          </a:p>
          <a:p>
            <a:r>
              <a:rPr lang="de-DE" dirty="0"/>
              <a:t>Zweite Zeile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989C4AA-48F7-C942-A0EB-5682C3878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800" y="2382458"/>
            <a:ext cx="5094000" cy="3710368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AC9318E8-0AE0-6999-22E6-1E32D2EF9D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EE699913-21C1-80E5-0D6F-E3E390AB7D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64339FF-D2E0-A4D9-555C-DD04CC51440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520703A-C0AF-940F-D316-0C880BAEB2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6A29DCEA-4D96-1AE7-2C2D-4DFC7648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788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D5024E65-F1E9-9684-00BD-ECE2F042F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58D03F78-4319-3C62-FD9B-0145C866C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B34B7C6-867C-6F92-1BA7-F33EC70B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38AB138B-677B-585F-2289-F5A8DFDC04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16E87229-C8CF-8E98-F3D6-DE85A740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282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660F3FA-8CDB-723F-CFD7-686C58554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D3BABC22-E7FF-086D-33BD-C01F973B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65CDA5C9-12B4-8F6C-AA79-5EAD16755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9A38525-6C4A-8D71-7DA5-F4603FD7C6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194651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3FD9EC2-AB41-A94A-A2F3-2C36006C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800" y="1159201"/>
            <a:ext cx="6120000" cy="4933624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5888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83859E-7E79-7141-8F60-FDD9E8F68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00" y="2170800"/>
            <a:ext cx="3888000" cy="39240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2CA14CE-4486-F64B-BBD8-56F5296F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99" y="1008000"/>
            <a:ext cx="3888000" cy="100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6CD151A-9F80-B1A7-F054-686F559A0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C9D9D3FD-A4FE-A0C8-209F-C11438672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CEEF6175-0B0E-AEAF-1304-0EA3B803C24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3517243-8D3B-6A9B-5C5C-1413BAD1ED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13722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1C4A218-B5CB-9A46-8CFB-327B50BF0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8800" y="1160462"/>
            <a:ext cx="6120000" cy="4930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E98B584-44EF-3D47-B113-0ECF7BB2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00" y="2169247"/>
            <a:ext cx="3888000" cy="3923578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58888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6E48AB0-B94F-C544-841A-356FB877F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800" y="1008000"/>
            <a:ext cx="3888000" cy="100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" name="Foliennummernplatzhalter 15">
            <a:extLst>
              <a:ext uri="{FF2B5EF4-FFF2-40B4-BE49-F238E27FC236}">
                <a16:creationId xmlns:a16="http://schemas.microsoft.com/office/drawing/2014/main" id="{BA304C3E-E7B1-EDD8-85E7-DD8837A36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17">
            <a:extLst>
              <a:ext uri="{FF2B5EF4-FFF2-40B4-BE49-F238E27FC236}">
                <a16:creationId xmlns:a16="http://schemas.microsoft.com/office/drawing/2014/main" id="{941D68C6-D0F1-B213-9381-AD348C00D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8C9CA74A-BDB1-EBC2-503C-787C212117D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29CF426-5B0D-4506-5192-EC3D6FE613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148135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C5BD2A7-C117-2340-966C-2D6156166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160463"/>
            <a:ext cx="12193200" cy="38860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6EA102-7346-3135-3F0D-4ABBF28C1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289" y="146927"/>
            <a:ext cx="2169506" cy="747256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40FF52FD-B7CC-85F3-F833-401D43B12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47259"/>
            <a:ext cx="12193199" cy="681808"/>
          </a:xfrm>
          <a:prstGeom prst="rect">
            <a:avLst/>
          </a:prstGeom>
          <a:solidFill>
            <a:schemeClr val="bg1"/>
          </a:solidFill>
        </p:spPr>
        <p:txBody>
          <a:bodyPr wrap="square" lIns="882000" tIns="90000" rIns="882000" bIns="270000">
            <a:spAutoFit/>
          </a:bodyPr>
          <a:lstStyle>
            <a:lvl1pPr marL="0" indent="0" algn="r">
              <a:lnSpc>
                <a:spcPct val="120000"/>
              </a:lnSpc>
              <a:spcBef>
                <a:spcPts val="800"/>
              </a:spcBef>
              <a:buNone/>
              <a:defRPr sz="19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2534B3C-8D6A-1406-D76B-57624BF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4141"/>
            <a:ext cx="12193199" cy="984804"/>
          </a:xfrm>
          <a:prstGeom prst="rect">
            <a:avLst/>
          </a:prstGeom>
          <a:solidFill>
            <a:schemeClr val="bg1"/>
          </a:solidFill>
        </p:spPr>
        <p:txBody>
          <a:bodyPr wrap="square" lIns="882000" tIns="270000" rIns="882000" bIns="108000" anchor="b" anchorCtr="0">
            <a:spAutoFit/>
          </a:bodyPr>
          <a:lstStyle>
            <a:lvl1pPr algn="r">
              <a:lnSpc>
                <a:spcPct val="120000"/>
              </a:lnSpc>
              <a:defRPr sz="3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95F0F3DD-D891-56F2-184B-946B725DD5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75866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6173932-D084-F44C-ACAE-B1E7B7EE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00" y="1691480"/>
            <a:ext cx="10368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 defTabSz="9144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lang="de-DE" sz="1600" b="0" i="0" u="none" strike="noStrike" smtClean="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15">
            <a:extLst>
              <a:ext uri="{FF2B5EF4-FFF2-40B4-BE49-F238E27FC236}">
                <a16:creationId xmlns:a16="http://schemas.microsoft.com/office/drawing/2014/main" id="{2B6DBDB6-246C-F1FC-DEBE-72A43FF47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17">
            <a:extLst>
              <a:ext uri="{FF2B5EF4-FFF2-40B4-BE49-F238E27FC236}">
                <a16:creationId xmlns:a16="http://schemas.microsoft.com/office/drawing/2014/main" id="{DA7EC163-418D-489A-E6DA-FD5745E0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9D3426FB-5A69-5AF5-07D7-C93DED28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83B881F2-C948-D110-B8BC-AB74D1C9A6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4" name="Titelplatzhalter 6">
            <a:extLst>
              <a:ext uri="{FF2B5EF4-FFF2-40B4-BE49-F238E27FC236}">
                <a16:creationId xmlns:a16="http://schemas.microsoft.com/office/drawing/2014/main" id="{D4A8B447-1804-BECF-BA96-27632E3A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1824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6A725FD-18CF-F94D-A2F4-41610FB9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628775"/>
            <a:ext cx="10368000" cy="2896425"/>
          </a:xfrm>
          <a:prstGeom prst="rect">
            <a:avLst/>
          </a:prstGeom>
        </p:spPr>
        <p:txBody>
          <a:bodyPr tIns="270000" bIns="144000" anchor="b"/>
          <a:lstStyle>
            <a:lvl1pPr algn="ctr">
              <a:lnSpc>
                <a:spcPct val="12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FD7794E-9C04-4049-90EF-D0E36661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4530471"/>
            <a:ext cx="10368000" cy="1562354"/>
          </a:xfrm>
          <a:prstGeom prst="rect">
            <a:avLst/>
          </a:prstGeom>
        </p:spPr>
        <p:txBody>
          <a:bodyPr wrap="square" tIns="90000" bIns="360000">
            <a:noAutofit/>
          </a:bodyPr>
          <a:lstStyle>
            <a:lvl1pPr marL="0" indent="0" algn="ctr">
              <a:lnSpc>
                <a:spcPct val="120000"/>
              </a:lnSpc>
              <a:spcBef>
                <a:spcPts val="800"/>
              </a:spcBef>
              <a:buNone/>
              <a:defRPr sz="19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2" name="Foliennummernplatzhalter 15">
            <a:extLst>
              <a:ext uri="{FF2B5EF4-FFF2-40B4-BE49-F238E27FC236}">
                <a16:creationId xmlns:a16="http://schemas.microsoft.com/office/drawing/2014/main" id="{44596092-014F-EA6C-1555-08DC5E06F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79ED8A21-BAD5-CD95-8305-1652DE472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32CB6692-8A7B-A759-7858-7E2FB8A90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206953B-4A61-593C-3E42-9A440D8561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955153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0800" y="1692000"/>
            <a:ext cx="5094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2B1123A-36B9-6E4F-89E1-12789B1B0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00" y="1692000"/>
            <a:ext cx="5094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A3D2C0A7-B232-A616-EB18-C9A0FCB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708A327A-D709-094D-FC5B-99B656AAA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3CBA3F2-1A1D-D93F-1D40-694CE2F2B95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FA3BB05-8851-7CDF-5F93-FADFB2B627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0" name="Titelplatzhalter 6">
            <a:extLst>
              <a:ext uri="{FF2B5EF4-FFF2-40B4-BE49-F238E27FC236}">
                <a16:creationId xmlns:a16="http://schemas.microsoft.com/office/drawing/2014/main" id="{A4AECCF8-6E30-A903-4AFC-69A53A12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9163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0798" y="1692000"/>
            <a:ext cx="6768001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8800" y="1160463"/>
            <a:ext cx="3240000" cy="49323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F7C87185-1DF8-598A-5675-47913465A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96D9AC96-F0AC-65E6-14EF-C54418552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960FA9A-B6FB-C6E7-B57B-FBCDD897F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F77BA09-4DE9-CE1B-486E-1158499815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6EE74DE0-6C64-077C-FF09-430EBFA3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6767999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150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6768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8800" y="1159200"/>
            <a:ext cx="3240000" cy="23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82FD49A2-1B6F-D94C-8762-B34B87F8F5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800" y="3733200"/>
            <a:ext cx="3240000" cy="23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C12D023-FB44-03AC-83E7-CB078B33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61F16BEB-59AB-907F-B510-BFC254383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5F26C533-1CE4-A435-D95E-065DAC51E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67308EBF-B3E7-8AA8-6A07-E3789E9E86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F57E9BF5-26C1-B273-26B0-DA7ED17A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67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4247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5094000" cy="4404425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F515033-1025-CBFF-C7D5-F2F0654E658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84800" y="1159200"/>
            <a:ext cx="5094000" cy="235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DE121F4-EB7F-4B2F-793A-916FB8CE85E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184800" y="3733200"/>
            <a:ext cx="5094000" cy="235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F3F44E2E-7A8D-CC94-D5C7-F3AC2DACC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FFE3870A-455C-0690-45A6-0CE00350E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D9D9A56-105C-4F42-A8C0-7F3C8E4A9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8EC1A79-581F-830A-2738-12A70027A1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7F0DF5F4-6D23-CE14-343A-69C14F11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5094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457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88B6645-8BBD-7448-A4B7-79E7EF86F6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184800" y="1692000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93C1E32A-1D11-BC4C-A04A-1F50931D25B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910800" y="4004825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7142C0A4-96F9-B745-AA2B-D56EC002372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84800" y="4004825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5279CD3-981B-0623-CD4D-42F597E00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A42675CC-1FAD-214C-F024-180D8C173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FD4618D-A656-10DD-5B49-611F79929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B69265C-68A9-89C9-2C73-7CB3D64496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D44E3724-D913-A793-AB45-486E2996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1467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489058C-2F4E-6974-B890-DDF4BEC71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5300" y="2161234"/>
            <a:ext cx="7361399" cy="25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8">
            <a:extLst>
              <a:ext uri="{FF2B5EF4-FFF2-40B4-BE49-F238E27FC236}">
                <a16:creationId xmlns:a16="http://schemas.microsoft.com/office/drawing/2014/main" id="{AFD842AF-E3D8-DB4A-9047-7BA9916E8A22}"/>
              </a:ext>
            </a:extLst>
          </p:cNvPr>
          <p:cNvCxnSpPr>
            <a:cxnSpLocks/>
          </p:cNvCxnSpPr>
          <p:nvPr userDrawn="1"/>
        </p:nvCxnSpPr>
        <p:spPr>
          <a:xfrm>
            <a:off x="0" y="6311099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2A83FE5-535E-5D45-A691-0631B6E899E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98552"/>
            <a:ext cx="2743200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A4EE746-8BC1-BA49-AD8A-B5076008CB3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2289" y="146927"/>
            <a:ext cx="2169506" cy="747256"/>
          </a:xfrm>
          <a:prstGeom prst="rect">
            <a:avLst/>
          </a:prstGeom>
        </p:spPr>
      </p:pic>
      <p:sp>
        <p:nvSpPr>
          <p:cNvPr id="7" name="Titelplatzhalter 6">
            <a:extLst>
              <a:ext uri="{FF2B5EF4-FFF2-40B4-BE49-F238E27FC236}">
                <a16:creationId xmlns:a16="http://schemas.microsoft.com/office/drawing/2014/main" id="{9A0870FE-E73E-3B22-06B7-02F1F0FA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4C5A258-410A-FF70-8D51-019ED5278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1692000"/>
            <a:ext cx="10368000" cy="4402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A56E45D3-4EA6-BB87-162E-983C54B7A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4D9597D3-749E-D7BA-F4C5-65CE23AE8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469AC0-D4CF-501E-ADD3-39A186263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</p:spTree>
    <p:extLst>
      <p:ext uri="{BB962C8B-B14F-4D97-AF65-F5344CB8AC3E}">
        <p14:creationId xmlns:p14="http://schemas.microsoft.com/office/powerpoint/2010/main" val="214596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60" r:id="rId5"/>
    <p:sldLayoutId id="2147483661" r:id="rId6"/>
    <p:sldLayoutId id="2147483664" r:id="rId7"/>
    <p:sldLayoutId id="2147483663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50825" indent="-250825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6475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7" pos="710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67D57E68-4110-A3A4-F066-6206F6315B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840" t="35833" r="4840" b="21057"/>
          <a:stretch/>
        </p:blipFill>
        <p:spPr>
          <a:xfrm>
            <a:off x="-1" y="1160463"/>
            <a:ext cx="12193200" cy="3886079"/>
          </a:xfr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86E666F-D02B-E665-D8B8-BEE395BD3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B73E79-99CF-906F-32E1-48D6A277A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Natural Language Processing</a:t>
            </a:r>
          </a:p>
        </p:txBody>
      </p:sp>
    </p:spTree>
    <p:extLst>
      <p:ext uri="{BB962C8B-B14F-4D97-AF65-F5344CB8AC3E}">
        <p14:creationId xmlns:p14="http://schemas.microsoft.com/office/powerpoint/2010/main" val="415266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03762FE-17CA-ED8E-794C-9B562C9D8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3600" dirty="0" err="1"/>
              <a:t>Which</a:t>
            </a:r>
            <a:r>
              <a:rPr lang="de-DE" sz="3600" dirty="0"/>
              <a:t> </a:t>
            </a:r>
            <a:r>
              <a:rPr lang="de-DE" sz="3600" dirty="0" err="1"/>
              <a:t>classes</a:t>
            </a:r>
            <a:r>
              <a:rPr lang="de-DE" sz="3600" dirty="0"/>
              <a:t> do I </a:t>
            </a:r>
            <a:r>
              <a:rPr lang="de-DE" sz="3600" dirty="0" err="1"/>
              <a:t>have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take</a:t>
            </a:r>
            <a:r>
              <a:rPr lang="de-DE" sz="3600" dirty="0"/>
              <a:t>?</a:t>
            </a:r>
          </a:p>
          <a:p>
            <a:pPr>
              <a:lnSpc>
                <a:spcPct val="150000"/>
              </a:lnSpc>
            </a:pPr>
            <a:r>
              <a:rPr lang="de-DE" sz="3600" dirty="0" err="1"/>
              <a:t>How</a:t>
            </a:r>
            <a:r>
              <a:rPr lang="de-DE" sz="3600" dirty="0"/>
              <a:t> do I </a:t>
            </a:r>
            <a:r>
              <a:rPr lang="de-DE" sz="3600" dirty="0" err="1"/>
              <a:t>register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classes</a:t>
            </a:r>
            <a:r>
              <a:rPr lang="de-DE" sz="3600" dirty="0"/>
              <a:t>/</a:t>
            </a:r>
            <a:r>
              <a:rPr lang="de-DE" sz="3600" dirty="0" err="1"/>
              <a:t>exams</a:t>
            </a:r>
            <a:r>
              <a:rPr lang="de-DE" sz="3600" dirty="0"/>
              <a:t>?</a:t>
            </a:r>
          </a:p>
          <a:p>
            <a:pPr>
              <a:lnSpc>
                <a:spcPct val="150000"/>
              </a:lnSpc>
            </a:pPr>
            <a:r>
              <a:rPr lang="de-DE" sz="3600" dirty="0"/>
              <a:t>Who </a:t>
            </a:r>
            <a:r>
              <a:rPr lang="de-DE" sz="3600" dirty="0" err="1"/>
              <a:t>can</a:t>
            </a:r>
            <a:r>
              <a:rPr lang="de-DE" sz="3600" dirty="0"/>
              <a:t> </a:t>
            </a:r>
            <a:r>
              <a:rPr lang="de-DE" sz="3600" dirty="0" err="1"/>
              <a:t>help</a:t>
            </a:r>
            <a:r>
              <a:rPr lang="de-DE" sz="3600" dirty="0"/>
              <a:t> </a:t>
            </a:r>
            <a:r>
              <a:rPr lang="de-DE" sz="3600" dirty="0" err="1"/>
              <a:t>me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r>
              <a:rPr lang="de-DE" sz="3600" dirty="0" err="1"/>
              <a:t>further</a:t>
            </a:r>
            <a:r>
              <a:rPr lang="de-DE" sz="3600" dirty="0"/>
              <a:t> </a:t>
            </a:r>
            <a:r>
              <a:rPr lang="de-DE" sz="3600" dirty="0" err="1"/>
              <a:t>questions</a:t>
            </a:r>
            <a:r>
              <a:rPr lang="de-DE" sz="3600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050E76-0D6C-214E-6C36-3199792AB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14AC36-A88E-ED6D-3BBD-C460099A7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7A47EA-C9C1-6CBF-1522-33B56A5E58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9. April 2024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2C1EEA4-1F07-D633-00C0-CA7AEC9B7C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AD73CB8-7182-4DE3-56F6-FE8A996F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NLP – Intro Session</a:t>
            </a:r>
          </a:p>
        </p:txBody>
      </p:sp>
    </p:spTree>
    <p:extLst>
      <p:ext uri="{BB962C8B-B14F-4D97-AF65-F5344CB8AC3E}">
        <p14:creationId xmlns:p14="http://schemas.microsoft.com/office/powerpoint/2010/main" val="57618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5029DB6C-70A6-0590-BDF7-447825E34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225" y="2315015"/>
            <a:ext cx="10367963" cy="3155070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24460B-8CFF-BD71-F70A-C5C9E1806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EADEAD-E45B-DDAE-CE00-9726907E9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EEB8C8-A73E-10BB-4C95-9798F8C5F8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9. April 2024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D9717E7-D854-0053-3432-E904762C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do 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? – Core </a:t>
            </a:r>
            <a:r>
              <a:rPr lang="de-DE" dirty="0" err="1"/>
              <a:t>modules</a:t>
            </a:r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95250AE-89E3-A86F-E31D-A8CDEBDB44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70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16" descr="Ein Bild, das Text, Zahl, Screenshot, Schrift enthält.&#10;&#10;Automatisch generierte Beschreibung">
            <a:extLst>
              <a:ext uri="{FF2B5EF4-FFF2-40B4-BE49-F238E27FC236}">
                <a16:creationId xmlns:a16="http://schemas.microsoft.com/office/drawing/2014/main" id="{D42FC1C9-4EF8-434D-1FFA-DCE0C3D02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800" y="1674252"/>
            <a:ext cx="6353890" cy="4632696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23D6FC-CBE0-4EA8-8483-B69EC267C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DB58A0-815F-83EC-162F-C224AC514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F83C4A-8526-6081-A191-3D0C59EE7A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9. April 2024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ADAADF1-BDEC-CC4E-5AEB-85CCABEC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do 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? – </a:t>
            </a:r>
            <a:r>
              <a:rPr lang="de-DE" dirty="0" err="1"/>
              <a:t>Electives</a:t>
            </a:r>
            <a:r>
              <a:rPr lang="de-DE" dirty="0"/>
              <a:t> (Wahlpflichtmodule)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344136D-D972-F1DA-AF4B-B22C3C50A0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8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5E629130-87B3-A689-2D2B-4F688824C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781" y="1690688"/>
            <a:ext cx="8942850" cy="4403725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6CA85A-CF4C-FEDF-06DF-27D87125E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A08341-3FCF-1C4F-8511-A5D8D91F9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86D105-8E58-1701-BA86-AA0F7F1A9A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9. April 2024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895767E-3406-689C-A71A-A909B100E6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1FDDE98-51F6-C05B-8B0D-9605DBD6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do I </a:t>
            </a:r>
            <a:r>
              <a:rPr lang="de-DE" dirty="0" err="1"/>
              <a:t>register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/</a:t>
            </a:r>
            <a:r>
              <a:rPr lang="de-DE" dirty="0" err="1"/>
              <a:t>exams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600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Ein Bild, das Muster, nähen, monochrom enthält.&#10;&#10;Automatisch generierte Beschreibung">
            <a:extLst>
              <a:ext uri="{FF2B5EF4-FFF2-40B4-BE49-F238E27FC236}">
                <a16:creationId xmlns:a16="http://schemas.microsoft.com/office/drawing/2014/main" id="{819BB5E1-095C-D260-30EB-44EE208458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4077" y="2088104"/>
            <a:ext cx="3648584" cy="3610479"/>
          </a:xfrm>
        </p:spPr>
      </p:pic>
      <p:pic>
        <p:nvPicPr>
          <p:cNvPr id="12" name="Inhaltsplatzhalter 11" descr="Ein Bild, das Muster, nähen enthält.&#10;&#10;Automatisch generierte Beschreibung">
            <a:extLst>
              <a:ext uri="{FF2B5EF4-FFF2-40B4-BE49-F238E27FC236}">
                <a16:creationId xmlns:a16="http://schemas.microsoft.com/office/drawing/2014/main" id="{3DE1FD0B-16BC-035F-E5E8-B5AFB937E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2988" y="2064288"/>
            <a:ext cx="3658111" cy="365811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6C9447-9F2C-6031-5B62-1749182AE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091DC-DD7D-F56C-40DA-FD44FCD6C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085CECC-462D-9575-95DA-A0BF9D69686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09. April 2024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1CB2C94-1F41-480C-01E4-4E1FCE6B62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3D602E3-B164-F086-4410-443BE4AD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Studierendensekretariat		     Hochschulprüfungsamt</a:t>
            </a:r>
          </a:p>
        </p:txBody>
      </p:sp>
    </p:spTree>
    <p:extLst>
      <p:ext uri="{BB962C8B-B14F-4D97-AF65-F5344CB8AC3E}">
        <p14:creationId xmlns:p14="http://schemas.microsoft.com/office/powerpoint/2010/main" val="189584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Ein Bild, das Muster, nähen, monochrom enthält.&#10;&#10;Automatisch generierte Beschreibung">
            <a:extLst>
              <a:ext uri="{FF2B5EF4-FFF2-40B4-BE49-F238E27FC236}">
                <a16:creationId xmlns:a16="http://schemas.microsoft.com/office/drawing/2014/main" id="{AA0B2B66-5617-F409-98A6-38DBD6F12C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5971" y="2035710"/>
            <a:ext cx="3724795" cy="3715268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51DE4F-5B9D-7CD1-7349-720289DAF5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800" dirty="0" err="1"/>
              <a:t>Provides</a:t>
            </a:r>
            <a:r>
              <a:rPr lang="de-DE" sz="2800" dirty="0"/>
              <a:t> an </a:t>
            </a:r>
            <a:r>
              <a:rPr lang="de-DE" sz="2800" dirty="0" err="1"/>
              <a:t>overview</a:t>
            </a:r>
            <a:r>
              <a:rPr lang="de-DE" sz="2800" dirty="0"/>
              <a:t> </a:t>
            </a:r>
            <a:r>
              <a:rPr lang="de-DE" sz="2800" dirty="0" err="1"/>
              <a:t>over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courses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have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take</a:t>
            </a:r>
            <a:r>
              <a:rPr lang="de-DE" sz="2800" dirty="0"/>
              <a:t>,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exams</a:t>
            </a:r>
            <a:r>
              <a:rPr lang="de-DE" sz="2800" dirty="0"/>
              <a:t> and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requirements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receiving</a:t>
            </a:r>
            <a:r>
              <a:rPr lang="de-DE" sz="2800" dirty="0"/>
              <a:t> </a:t>
            </a:r>
            <a:r>
              <a:rPr lang="de-DE" sz="2800" dirty="0" err="1"/>
              <a:t>credit</a:t>
            </a:r>
            <a:r>
              <a:rPr lang="de-DE" sz="2800" dirty="0"/>
              <a:t> </a:t>
            </a:r>
            <a:r>
              <a:rPr lang="de-DE" sz="2800" dirty="0" err="1"/>
              <a:t>points</a:t>
            </a:r>
            <a:endParaRPr lang="de-DE" sz="2800" dirty="0"/>
          </a:p>
          <a:p>
            <a:r>
              <a:rPr lang="de-DE" sz="2800" dirty="0" err="1"/>
              <a:t>When</a:t>
            </a:r>
            <a:r>
              <a:rPr lang="de-DE" sz="2800" dirty="0"/>
              <a:t> in </a:t>
            </a:r>
            <a:r>
              <a:rPr lang="de-DE" sz="2800" dirty="0" err="1"/>
              <a:t>doubt</a:t>
            </a:r>
            <a:r>
              <a:rPr lang="de-DE" sz="2800" dirty="0"/>
              <a:t>, </a:t>
            </a:r>
            <a:r>
              <a:rPr lang="de-DE" sz="2800" dirty="0" err="1"/>
              <a:t>consult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FPO </a:t>
            </a:r>
            <a:r>
              <a:rPr lang="de-DE" sz="2800" dirty="0" err="1"/>
              <a:t>as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legally</a:t>
            </a:r>
            <a:r>
              <a:rPr lang="de-DE" sz="2800" dirty="0"/>
              <a:t> </a:t>
            </a:r>
            <a:r>
              <a:rPr lang="de-DE" sz="2800" dirty="0" err="1"/>
              <a:t>binding</a:t>
            </a:r>
            <a:r>
              <a:rPr lang="de-DE" sz="2800" dirty="0"/>
              <a:t> </a:t>
            </a:r>
            <a:r>
              <a:rPr lang="de-DE" sz="2800" dirty="0" err="1"/>
              <a:t>document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describes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programme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2E8E4C-BEA8-476B-6941-6B256EDE8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70735B-87BB-C718-0336-87B7CACB2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E117483-64DD-BEDD-D9F1-68ECB7E4B3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09. April 2024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23CDE1A-2E19-72D6-267F-52673B51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Fachprüfungsordnung (FPO)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E5A20C40-0878-9F1E-B3E0-91D1111AE0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747290"/>
      </p:ext>
    </p:extLst>
  </p:cSld>
  <p:clrMapOvr>
    <a:masterClrMapping/>
  </p:clrMapOvr>
</p:sld>
</file>

<file path=ppt/theme/theme1.xml><?xml version="1.0" encoding="utf-8"?>
<a:theme xmlns:a="http://schemas.openxmlformats.org/drawingml/2006/main" name="Logo">
  <a:themeElements>
    <a:clrScheme name="UT-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C3"/>
      </a:accent1>
      <a:accent2>
        <a:srgbClr val="6ABEA3"/>
      </a:accent2>
      <a:accent3>
        <a:srgbClr val="A5A5A5"/>
      </a:accent3>
      <a:accent4>
        <a:srgbClr val="D39C0A"/>
      </a:accent4>
      <a:accent5>
        <a:srgbClr val="C0412B"/>
      </a:accent5>
      <a:accent6>
        <a:srgbClr val="8968AA"/>
      </a:accent6>
      <a:hlink>
        <a:srgbClr val="0079C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rIns="0" rtlCol="0">
        <a:spAutoFit/>
      </a:bodyPr>
      <a:lstStyle>
        <a:defPPr algn="l">
          <a:defRPr sz="1600"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D1DA2782-C991-BE46-AE18-6F233DDB794A}" vid="{E0F64030-D1DA-0249-96FB-380D8FEE0CA4}"/>
    </a:ext>
  </a:extLst>
</a:theme>
</file>

<file path=ppt/theme/theme2.xml><?xml version="1.0" encoding="utf-8"?>
<a:theme xmlns:a="http://schemas.openxmlformats.org/drawingml/2006/main" name="Universität Trier">
  <a:themeElements>
    <a:clrScheme name="UT-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C3"/>
      </a:accent1>
      <a:accent2>
        <a:srgbClr val="6ABEA3"/>
      </a:accent2>
      <a:accent3>
        <a:srgbClr val="A5A5A5"/>
      </a:accent3>
      <a:accent4>
        <a:srgbClr val="D39C0A"/>
      </a:accent4>
      <a:accent5>
        <a:srgbClr val="C0412B"/>
      </a:accent5>
      <a:accent6>
        <a:srgbClr val="8968AA"/>
      </a:accent6>
      <a:hlink>
        <a:srgbClr val="0079C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bIns="46800" rtlCol="0">
        <a:spAutoFit/>
      </a:bodyPr>
      <a:lstStyle>
        <a:defPPr algn="l">
          <a:defRPr sz="1600" dirty="0" err="1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D1DA2782-C991-BE46-AE18-6F233DDB794A}" vid="{C7303934-E212-624B-9409-D172F8208C1F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Praesentationsvorlage_UT</Template>
  <TotalTime>0</TotalTime>
  <Words>143</Words>
  <Application>Microsoft Office PowerPoint</Application>
  <PresentationFormat>Breitbild</PresentationFormat>
  <Paragraphs>24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Logo</vt:lpstr>
      <vt:lpstr>Universität Trier</vt:lpstr>
      <vt:lpstr>Natural Language Processing</vt:lpstr>
      <vt:lpstr>NLP – Intro Session</vt:lpstr>
      <vt:lpstr>Which classes do I have to take? – Core modules</vt:lpstr>
      <vt:lpstr>Which classes do I have to take? – Electives (Wahlpflichtmodule)</vt:lpstr>
      <vt:lpstr>How do I register for classes/exams?</vt:lpstr>
      <vt:lpstr>        Studierendensekretariat       Hochschulprüfungsamt</vt:lpstr>
      <vt:lpstr>Fachprüfungsordnung (FPO)</vt:lpstr>
    </vt:vector>
  </TitlesOfParts>
  <Company>Uni Trier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Processing</dc:title>
  <dc:creator>Werner, Simon</dc:creator>
  <cp:lastModifiedBy>Werner, Simon</cp:lastModifiedBy>
  <cp:revision>5</cp:revision>
  <cp:lastPrinted>2021-11-11T12:40:08Z</cp:lastPrinted>
  <dcterms:created xsi:type="dcterms:W3CDTF">2024-04-08T19:47:49Z</dcterms:created>
  <dcterms:modified xsi:type="dcterms:W3CDTF">2024-04-09T07:33:22Z</dcterms:modified>
</cp:coreProperties>
</file>