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48" r:id="rId2"/>
  </p:sldMasterIdLst>
  <p:notesMasterIdLst>
    <p:notesMasterId r:id="rId10"/>
  </p:notesMasterIdLst>
  <p:sldIdLst>
    <p:sldId id="339" r:id="rId3"/>
    <p:sldId id="341" r:id="rId4"/>
    <p:sldId id="343" r:id="rId5"/>
    <p:sldId id="342" r:id="rId6"/>
    <p:sldId id="344" r:id="rId7"/>
    <p:sldId id="345" r:id="rId8"/>
    <p:sldId id="346" r:id="rId9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0BD4601-5DE0-9E41-A92D-DAF4FD184EAF}">
          <p14:sldIdLst>
            <p14:sldId id="339"/>
            <p14:sldId id="341"/>
            <p14:sldId id="343"/>
            <p14:sldId id="342"/>
            <p14:sldId id="344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6BB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16" autoAdjust="0"/>
    <p:restoredTop sz="97729"/>
  </p:normalViewPr>
  <p:slideViewPr>
    <p:cSldViewPr snapToGrid="0" snapToObjects="1">
      <p:cViewPr>
        <p:scale>
          <a:sx n="123" d="100"/>
          <a:sy n="123" d="100"/>
        </p:scale>
        <p:origin x="90" y="-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7" d="100"/>
          <a:sy n="147" d="100"/>
        </p:scale>
        <p:origin x="4800" y="22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49C3-5E05-F140-B16B-9ADFFD2F256B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0ECF-A4B4-D848-A053-848EA3D95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2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8">
            <a:extLst>
              <a:ext uri="{FF2B5EF4-FFF2-40B4-BE49-F238E27FC236}">
                <a16:creationId xmlns:a16="http://schemas.microsoft.com/office/drawing/2014/main" id="{6C2C1ADB-A326-A081-8716-0B170ED24257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rgbClr val="00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4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C38082F-EE7B-2941-85E5-DB86F70A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599624"/>
            <a:ext cx="5094000" cy="761555"/>
          </a:xfrm>
          <a:prstGeom prst="rect">
            <a:avLst/>
          </a:prstGeom>
        </p:spPr>
        <p:txBody>
          <a:bodyPr lIns="0" tIns="468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09E3442C-DA8F-D748-9AE3-E9E062BE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800" y="2382418"/>
            <a:ext cx="5094000" cy="3710369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4ADF02F3-3BFC-0F41-A2CE-2F168E76DE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4800" y="1599624"/>
            <a:ext cx="5094000" cy="76155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 </a:t>
            </a:r>
          </a:p>
          <a:p>
            <a:r>
              <a:rPr lang="de-DE" dirty="0"/>
              <a:t>Zweite Zeile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989C4AA-48F7-C942-A0EB-5682C387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800" y="2382458"/>
            <a:ext cx="5094000" cy="3710368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C9318E8-0AE0-6999-22E6-1E32D2EF9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EE699913-21C1-80E5-0D6F-E3E390AB7D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64339FF-D2E0-A4D9-555C-DD04CC51440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520703A-C0AF-940F-D316-0C880BAEB2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A29DCEA-4D96-1AE7-2C2D-4DFC7648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78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D5024E65-F1E9-9684-00BD-ECE2F042F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58D03F78-4319-3C62-FD9B-0145C866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B34B7C6-867C-6F92-1BA7-F33EC70B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38AB138B-677B-585F-2289-F5A8DFDC04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16E87229-C8CF-8E98-F3D6-DE85A740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82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60F3FA-8CDB-723F-CFD7-686C5855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D3BABC22-E7FF-086D-33BD-C01F973B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65CDA5C9-12B4-8F6C-AA79-5EAD16755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9A38525-6C4A-8D71-7DA5-F4603FD7C6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194651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3FD9EC2-AB41-A94A-A2F3-2C36006C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00" y="1159201"/>
            <a:ext cx="6120000" cy="4933624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83859E-7E79-7141-8F60-FDD9E8F6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70800"/>
            <a:ext cx="3888000" cy="39240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CA14CE-4486-F64B-BBD8-56F5296F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99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CD151A-9F80-B1A7-F054-686F559A0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C9D9D3FD-A4FE-A0C8-209F-C1143867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CEEF6175-0B0E-AEAF-1304-0EA3B803C24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3517243-8D3B-6A9B-5C5C-1413BAD1ED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3722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1C4A218-B5CB-9A46-8CFB-327B50BF0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8800" y="1160462"/>
            <a:ext cx="6120000" cy="4930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E98B584-44EF-3D47-B113-0ECF7BB2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69247"/>
            <a:ext cx="3888000" cy="3923578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6E48AB0-B94F-C544-841A-356FB877F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800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BA304C3E-E7B1-EDD8-85E7-DD8837A36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17">
            <a:extLst>
              <a:ext uri="{FF2B5EF4-FFF2-40B4-BE49-F238E27FC236}">
                <a16:creationId xmlns:a16="http://schemas.microsoft.com/office/drawing/2014/main" id="{941D68C6-D0F1-B213-9381-AD348C00D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8C9CA74A-BDB1-EBC2-503C-787C212117D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29CF426-5B0D-4506-5192-EC3D6FE613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48135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C5BD2A7-C117-2340-966C-2D6156166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160463"/>
            <a:ext cx="12193200" cy="38860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6EA102-7346-3135-3F0D-4ABBF28C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40FF52FD-B7CC-85F3-F833-401D43B12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47259"/>
            <a:ext cx="12193199" cy="681808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90000" rIns="882000" bIns="270000">
            <a:sp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9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2534B3C-8D6A-1406-D76B-57624BF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4141"/>
            <a:ext cx="12193199" cy="984804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270000" rIns="882000" bIns="108000" anchor="b" anchorCtr="0">
            <a:spAutoFit/>
          </a:bodyPr>
          <a:lstStyle>
            <a:lvl1pPr algn="r">
              <a:lnSpc>
                <a:spcPct val="120000"/>
              </a:lnSpc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95F0F3DD-D891-56F2-184B-946B725DD5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7586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173932-D084-F44C-ACAE-B1E7B7EE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00" y="1691480"/>
            <a:ext cx="103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defTabSz="9144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lang="de-DE" sz="1600" b="0" i="0" u="none" strike="noStrike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15">
            <a:extLst>
              <a:ext uri="{FF2B5EF4-FFF2-40B4-BE49-F238E27FC236}">
                <a16:creationId xmlns:a16="http://schemas.microsoft.com/office/drawing/2014/main" id="{2B6DBDB6-246C-F1FC-DEBE-72A43FF4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17">
            <a:extLst>
              <a:ext uri="{FF2B5EF4-FFF2-40B4-BE49-F238E27FC236}">
                <a16:creationId xmlns:a16="http://schemas.microsoft.com/office/drawing/2014/main" id="{DA7EC163-418D-489A-E6DA-FD5745E0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9D3426FB-5A69-5AF5-07D7-C93DED28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83B881F2-C948-D110-B8BC-AB74D1C9A6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4" name="Titelplatzhalter 6">
            <a:extLst>
              <a:ext uri="{FF2B5EF4-FFF2-40B4-BE49-F238E27FC236}">
                <a16:creationId xmlns:a16="http://schemas.microsoft.com/office/drawing/2014/main" id="{D4A8B447-1804-BECF-BA96-27632E3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82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6A725FD-18CF-F94D-A2F4-41610FB9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628775"/>
            <a:ext cx="10368000" cy="2896425"/>
          </a:xfrm>
          <a:prstGeom prst="rect">
            <a:avLst/>
          </a:prstGeom>
        </p:spPr>
        <p:txBody>
          <a:bodyPr tIns="270000" bIns="144000" anchor="b"/>
          <a:lstStyle>
            <a:lvl1pPr algn="ctr">
              <a:lnSpc>
                <a:spcPct val="12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FD7794E-9C04-4049-90EF-D0E3666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4530471"/>
            <a:ext cx="10368000" cy="1562354"/>
          </a:xfrm>
          <a:prstGeom prst="rect">
            <a:avLst/>
          </a:prstGeom>
        </p:spPr>
        <p:txBody>
          <a:bodyPr wrap="square" tIns="90000" bIns="360000">
            <a:noAutofit/>
          </a:bodyPr>
          <a:lstStyle>
            <a:lvl1pPr marL="0" indent="0" algn="ctr">
              <a:lnSpc>
                <a:spcPct val="120000"/>
              </a:lnSpc>
              <a:spcBef>
                <a:spcPts val="800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44596092-014F-EA6C-1555-08DC5E06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79ED8A21-BAD5-CD95-8305-1652DE472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32CB6692-8A7B-A759-7858-7E2FB8A90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206953B-4A61-593C-3E42-9A440D8561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955153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2B1123A-36B9-6E4F-89E1-12789B1B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3D2C0A7-B232-A616-EB18-C9A0FCB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708A327A-D709-094D-FC5B-99B656AAA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3CBA3F2-1A1D-D93F-1D40-694CE2F2B9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FA3BB05-8851-7CDF-5F93-FADFB2B627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0" name="Titelplatzhalter 6">
            <a:extLst>
              <a:ext uri="{FF2B5EF4-FFF2-40B4-BE49-F238E27FC236}">
                <a16:creationId xmlns:a16="http://schemas.microsoft.com/office/drawing/2014/main" id="{A4AECCF8-6E30-A903-4AFC-69A53A12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163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798" y="1692000"/>
            <a:ext cx="6768001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60463"/>
            <a:ext cx="3240000" cy="49323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7C87185-1DF8-598A-5675-47913465A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96D9AC96-F0AC-65E6-14EF-C5441855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960FA9A-B6FB-C6E7-B57B-FBCDD897F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F77BA09-4DE9-CE1B-486E-1158499815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EE74DE0-6C64-077C-FF09-430EBFA3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7999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15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67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59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82FD49A2-1B6F-D94C-8762-B34B87F8F5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800" y="3733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C12D023-FB44-03AC-83E7-CB078B33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61F16BEB-59AB-907F-B510-BFC25438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F26C533-1CE4-A435-D95E-065DAC51E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7308EBF-B3E7-8AA8-6A07-E3789E9E86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F57E9BF5-26C1-B273-26B0-DA7ED17A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24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4404425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F515033-1025-CBFF-C7D5-F2F0654E658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1159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DE121F4-EB7F-4B2F-793A-916FB8CE85E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184800" y="3733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3F44E2E-7A8D-CC94-D5C7-F3AC2DAC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FFE3870A-455C-0690-45A6-0CE00350E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D9D9A56-105C-4F42-A8C0-7F3C8E4A9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8EC1A79-581F-830A-2738-12A70027A1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7F0DF5F4-6D23-CE14-343A-69C14F11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5094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57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88B6645-8BBD-7448-A4B7-79E7EF86F6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184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3C1E32A-1D11-BC4C-A04A-1F50931D25B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10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7142C0A4-96F9-B745-AA2B-D56EC002372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5279CD3-981B-0623-CD4D-42F597E00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A42675CC-1FAD-214C-F024-180D8C173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FD4618D-A656-10DD-5B49-611F79929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B69265C-68A9-89C9-2C73-7CB3D64496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D44E3724-D913-A793-AB45-486E2996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67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489058C-2F4E-6974-B890-DDF4BEC71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300" y="2161234"/>
            <a:ext cx="7361399" cy="25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AFD842AF-E3D8-DB4A-9047-7BA9916E8A22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2A83FE5-535E-5D45-A691-0631B6E899E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9855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4EE746-8BC1-BA49-AD8A-B5076008CB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9A0870FE-E73E-3B22-06B7-02F1F0FA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C5A258-410A-FF70-8D51-019ED527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692000"/>
            <a:ext cx="10368000" cy="4402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56E45D3-4EA6-BB87-162E-983C54B7A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4D9597D3-749E-D7BA-F4C5-65CE23AE8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69AC0-D4CF-501E-ADD3-39A186263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</p:spTree>
    <p:extLst>
      <p:ext uri="{BB962C8B-B14F-4D97-AF65-F5344CB8AC3E}">
        <p14:creationId xmlns:p14="http://schemas.microsoft.com/office/powerpoint/2010/main" val="214596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60" r:id="rId5"/>
    <p:sldLayoutId id="2147483661" r:id="rId6"/>
    <p:sldLayoutId id="2147483664" r:id="rId7"/>
    <p:sldLayoutId id="2147483663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50825" indent="-250825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6475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7" pos="710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67D57E68-4110-A3A4-F066-6206F6315B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840" t="35833" r="4840" b="21057"/>
          <a:stretch/>
        </p:blipFill>
        <p:spPr>
          <a:xfrm>
            <a:off x="-1" y="1160463"/>
            <a:ext cx="12193200" cy="3886079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86E666F-D02B-E665-D8B8-BEE395BD3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B73E79-99CF-906F-32E1-48D6A277A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Sprache, Technologie, Medien</a:t>
            </a:r>
          </a:p>
        </p:txBody>
      </p:sp>
    </p:spTree>
    <p:extLst>
      <p:ext uri="{BB962C8B-B14F-4D97-AF65-F5344CB8AC3E}">
        <p14:creationId xmlns:p14="http://schemas.microsoft.com/office/powerpoint/2010/main" val="415266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909970-FABA-4461-D81B-D73E60D03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800" dirty="0"/>
              <a:t>Wie ist das Studium aufgebaut?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Welche Veranstaltungen muss ich belegen?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Wie melde ich mich zu Veranstaltungen/Klausuren an?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Wie wähle ich einen Schwerpunkt?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An wen wende ich mich mit welchen Problemen?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Wo finde ich maßgebliche Informationen zum Studiengang?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96ABF0-DFE7-721F-C9BB-94375B46F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B74267-A7BB-677A-E6C1-25FBDE308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C778E1-0EF0-108E-A7EC-B98272EEFD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09. April 2024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58C2FC7-2EE5-BFFA-1CBA-A8BB8A1B83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E59B4F8-32E9-31CF-17B0-2A7FCF49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Orientierungsveranstaltung </a:t>
            </a:r>
            <a:r>
              <a:rPr lang="de-DE" dirty="0" err="1"/>
              <a:t>STeM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339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16" descr="Ein Bild, das Text, Diagramm, Screenshot, Kreis enthält.&#10;&#10;Automatisch generierte Beschreibung">
            <a:extLst>
              <a:ext uri="{FF2B5EF4-FFF2-40B4-BE49-F238E27FC236}">
                <a16:creationId xmlns:a16="http://schemas.microsoft.com/office/drawing/2014/main" id="{E229FE17-BC3C-C52C-F527-24D05909E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799" y="1232237"/>
            <a:ext cx="6779715" cy="5058945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ADC25AF-943E-FA16-A968-DF3EA4443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740C40-D7A6-1088-15E3-E64A5EC99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5CFCAC-ACC7-4D66-395A-D3250FEE01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09. April 2024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1A8FFBB-A282-9431-1B75-7667DFFA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ist das Studium aufgebaut?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4BF08ED-4AA0-04E9-6E1A-A37B6974A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80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haltsplatzhalter 24" descr="Ein Bild, das Muster, nähen, monochrom enthält.&#10;&#10;Automatisch generierte Beschreibung">
            <a:extLst>
              <a:ext uri="{FF2B5EF4-FFF2-40B4-BE49-F238E27FC236}">
                <a16:creationId xmlns:a16="http://schemas.microsoft.com/office/drawing/2014/main" id="{C7C575F4-C6DE-D772-B529-DAF06A7114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0800" y="2928191"/>
            <a:ext cx="2864386" cy="2849809"/>
          </a:xfrm>
        </p:spPr>
      </p:pic>
      <p:pic>
        <p:nvPicPr>
          <p:cNvPr id="28" name="Inhaltsplatzhalter 27" descr="Ein Bild, das Text, Screenshot, Zahl, parallel enthält.&#10;&#10;Automatisch generierte Beschreibung">
            <a:extLst>
              <a:ext uri="{FF2B5EF4-FFF2-40B4-BE49-F238E27FC236}">
                <a16:creationId xmlns:a16="http://schemas.microsoft.com/office/drawing/2014/main" id="{8D1707F4-E7BB-C35A-0BD4-D48662DC93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7796" y="1573199"/>
            <a:ext cx="4744004" cy="4760847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538C7A-7458-32BE-4D24-FC115B6FF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D1FD08-1291-5F48-BDD4-4AC8CAAADB13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D5BA75CC-3C71-2BFA-D2B9-100D0C274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FDBB43-4A84-FB0D-C566-F2561305857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09. April 2024</a:t>
            </a:r>
          </a:p>
        </p:txBody>
      </p:sp>
      <p:pic>
        <p:nvPicPr>
          <p:cNvPr id="13" name="Inhaltsplatzhalter 12" descr="Ein Bild, das Text, Screenshot, Zahl, parallel enthält.&#10;&#10;Automatisch generierte Beschreibung">
            <a:extLst>
              <a:ext uri="{FF2B5EF4-FFF2-40B4-BE49-F238E27FC236}">
                <a16:creationId xmlns:a16="http://schemas.microsoft.com/office/drawing/2014/main" id="{79A08C8A-1F05-70C3-8191-41DB3EF7AA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7877" r="-8" b="30367"/>
          <a:stretch/>
        </p:blipFill>
        <p:spPr>
          <a:xfrm>
            <a:off x="9298800" y="308323"/>
            <a:ext cx="1980000" cy="431801"/>
          </a:xfrm>
          <a:noFill/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89F959E7-72D6-BC64-D205-F4B6CFB7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</p:spPr>
        <p:txBody>
          <a:bodyPr anchor="t">
            <a:normAutofit/>
          </a:bodyPr>
          <a:lstStyle/>
          <a:p>
            <a:r>
              <a:rPr lang="de-DE" dirty="0"/>
              <a:t>Welche Veranstaltungen muss ich belegen?</a:t>
            </a:r>
          </a:p>
        </p:txBody>
      </p:sp>
    </p:spTree>
    <p:extLst>
      <p:ext uri="{BB962C8B-B14F-4D97-AF65-F5344CB8AC3E}">
        <p14:creationId xmlns:p14="http://schemas.microsoft.com/office/powerpoint/2010/main" val="324143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4570F412-FA03-2389-FC03-B302FB264A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4933" y="1636934"/>
            <a:ext cx="11532266" cy="414106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DD79F1-52D3-E88A-3B99-A10045E5F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53F25A-6DDF-B747-0C22-FFC623A43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5255723-5B91-2D03-E4D2-0BE95E13EE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09. April 2024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4BF0F76-5AA0-3280-C54E-845490FA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melde ich mich zu Veranstaltungen an?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10D2BCA0-18E4-1B16-113B-1FABE87AB4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9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nhaltsplatzhalter 73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B59CF3DF-2EE5-B051-2011-4C71940041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3703" y="1573200"/>
            <a:ext cx="5905097" cy="4731192"/>
          </a:xfrm>
        </p:spPr>
      </p:pic>
      <p:pic>
        <p:nvPicPr>
          <p:cNvPr id="61" name="Inhaltsplatzhalter 60" descr="Ein Bild, das Muster, nähen, monochrom enthält.&#10;&#10;Automatisch generierte Beschreibung">
            <a:extLst>
              <a:ext uri="{FF2B5EF4-FFF2-40B4-BE49-F238E27FC236}">
                <a16:creationId xmlns:a16="http://schemas.microsoft.com/office/drawing/2014/main" id="{43773FF4-E58F-DC79-7611-ABD612EDC4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0800" y="2199650"/>
            <a:ext cx="3743847" cy="374384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C80B68-23EA-FF61-63E7-614E9416B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7D1FD08-1291-5F48-BDD4-4AC8CAAADB13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F7B386F6-50D0-2DE8-AF5A-2EDC2E202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2A681CC-43A5-3590-0CEA-5CDC3C8C3FA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09. April 2024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CC8AAF-C541-7C09-D11D-A40FAD4B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</p:spPr>
        <p:txBody>
          <a:bodyPr anchor="t">
            <a:normAutofit/>
          </a:bodyPr>
          <a:lstStyle/>
          <a:p>
            <a:r>
              <a:rPr lang="de-DE" dirty="0"/>
              <a:t>An wen melde ich mich mit welchen Problemen?</a:t>
            </a:r>
          </a:p>
        </p:txBody>
      </p:sp>
      <p:sp>
        <p:nvSpPr>
          <p:cNvPr id="72" name="Bildplatzhalter 71">
            <a:extLst>
              <a:ext uri="{FF2B5EF4-FFF2-40B4-BE49-F238E27FC236}">
                <a16:creationId xmlns:a16="http://schemas.microsoft.com/office/drawing/2014/main" id="{0E857D87-DB90-EB7A-7F25-F2C565EF2D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68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Ein Bild, das Muster, nähen, monochrom enthält.&#10;&#10;Automatisch generierte Beschreibung">
            <a:extLst>
              <a:ext uri="{FF2B5EF4-FFF2-40B4-BE49-F238E27FC236}">
                <a16:creationId xmlns:a16="http://schemas.microsoft.com/office/drawing/2014/main" id="{819BB5E1-095C-D260-30EB-44EE208458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4077" y="2088104"/>
            <a:ext cx="3648584" cy="3610479"/>
          </a:xfrm>
        </p:spPr>
      </p:pic>
      <p:pic>
        <p:nvPicPr>
          <p:cNvPr id="12" name="Inhaltsplatzhalter 11" descr="Ein Bild, das Muster, nähen enthält.&#10;&#10;Automatisch generierte Beschreibung">
            <a:extLst>
              <a:ext uri="{FF2B5EF4-FFF2-40B4-BE49-F238E27FC236}">
                <a16:creationId xmlns:a16="http://schemas.microsoft.com/office/drawing/2014/main" id="{3DE1FD0B-16BC-035F-E5E8-B5AFB937E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2988" y="2064288"/>
            <a:ext cx="3658111" cy="365811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6C9447-9F2C-6031-5B62-1749182AE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091DC-DD7D-F56C-40DA-FD44FCD6C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85CECC-462D-9575-95DA-A0BF9D69686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09. April 2024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1CB2C94-1F41-480C-01E4-4E1FCE6B62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3D602E3-B164-F086-4410-443BE4AD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Studierendensekretariat		     Hochschulprüfungsamt</a:t>
            </a:r>
          </a:p>
        </p:txBody>
      </p:sp>
    </p:spTree>
    <p:extLst>
      <p:ext uri="{BB962C8B-B14F-4D97-AF65-F5344CB8AC3E}">
        <p14:creationId xmlns:p14="http://schemas.microsoft.com/office/powerpoint/2010/main" val="1895848533"/>
      </p:ext>
    </p:extLst>
  </p:cSld>
  <p:clrMapOvr>
    <a:masterClrMapping/>
  </p:clrMapOvr>
</p:sld>
</file>

<file path=ppt/theme/theme1.xml><?xml version="1.0" encoding="utf-8"?>
<a:theme xmlns:a="http://schemas.openxmlformats.org/drawingml/2006/main" name="Logo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rIns="0" rtlCol="0">
        <a:spAutoFit/>
      </a:bodyPr>
      <a:lstStyle>
        <a:defPPr algn="l">
          <a:defRPr sz="16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E0F64030-D1DA-0249-96FB-380D8FEE0CA4}"/>
    </a:ext>
  </a:extLst>
</a:theme>
</file>

<file path=ppt/theme/theme2.xml><?xml version="1.0" encoding="utf-8"?>
<a:theme xmlns:a="http://schemas.openxmlformats.org/drawingml/2006/main" name="Universität Trier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bIns="46800" rtlCol="0">
        <a:spAutoFit/>
      </a:bodyPr>
      <a:lstStyle>
        <a:defPPr algn="l">
          <a:defRPr sz="1600"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C7303934-E212-624B-9409-D172F8208C1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Praesentationsvorlage_UT</Template>
  <TotalTime>0</TotalTime>
  <Words>117</Words>
  <Application>Microsoft Office PowerPoint</Application>
  <PresentationFormat>Breitbild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Logo</vt:lpstr>
      <vt:lpstr>Universität Trier</vt:lpstr>
      <vt:lpstr>Sprache, Technologie, Medien</vt:lpstr>
      <vt:lpstr>Orientierungsveranstaltung STeM</vt:lpstr>
      <vt:lpstr>Wie ist das Studium aufgebaut?</vt:lpstr>
      <vt:lpstr>Welche Veranstaltungen muss ich belegen?</vt:lpstr>
      <vt:lpstr>Wie melde ich mich zu Veranstaltungen an?</vt:lpstr>
      <vt:lpstr>An wen melde ich mich mit welchen Problemen?</vt:lpstr>
      <vt:lpstr>        Studierendensekretariat       Hochschulprüfungsamt</vt:lpstr>
    </vt:vector>
  </TitlesOfParts>
  <Company>Uni Trier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Sprache, Technologie, Medien</dc:title>
  <dc:creator>Werner, Simon</dc:creator>
  <cp:lastModifiedBy>Werner, Simon</cp:lastModifiedBy>
  <cp:revision>4</cp:revision>
  <cp:lastPrinted>2021-11-11T12:40:08Z</cp:lastPrinted>
  <dcterms:created xsi:type="dcterms:W3CDTF">2024-04-08T18:33:48Z</dcterms:created>
  <dcterms:modified xsi:type="dcterms:W3CDTF">2024-04-08T19:46:53Z</dcterms:modified>
</cp:coreProperties>
</file>