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 layout="2picTitle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 descr="KlLogo_SNW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332656"/>
            <a:ext cx="447675" cy="59055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22.03. bis 01.04.2011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Ausstellung „Die Sonstigen“	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C34F-EA86-4C7E-9005-EA3E49CB4AC3}" type="datetimeFigureOut">
              <a:rPr lang="de-DE" smtClean="0"/>
              <a:pPr/>
              <a:t>15.04.2011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E3B4A-7F85-4701-A93E-34CE87CEE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Anlässlich des Equal Pay Day präsentieren Sekretärinnen-Netzwerk und Frauenbüro der Universität Trier die Ausstellung der Johann Wolfgang Goethe-Universität Frankfurt am Main zur  Arbeitswelt von Hochschulsekretärinnen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2700" dirty="0" smtClean="0"/>
              <a:t>Eröffnungsreden: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Dorothee Adam-Jager (Gleichstellungsbeauftragte)</a:t>
            </a:r>
            <a:br>
              <a:rPr lang="de-DE" sz="2200" dirty="0" smtClean="0"/>
            </a:br>
            <a:r>
              <a:rPr lang="de-DE" sz="2200" dirty="0" smtClean="0"/>
              <a:t>Birgit Imade (SNW)</a:t>
            </a:r>
            <a:endParaRPr lang="de-DE" sz="2200" dirty="0"/>
          </a:p>
        </p:txBody>
      </p:sp>
      <p:pic>
        <p:nvPicPr>
          <p:cNvPr id="5" name="Grafik 4" descr="IMGP02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2348880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IMGP020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88024" y="2348880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539552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Fotos: SNW Universität Trier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Mitgliederinnen </a:t>
            </a:r>
            <a:r>
              <a:rPr lang="de-DE" dirty="0" smtClean="0"/>
              <a:t>des SNW mit „Gabriele“</a:t>
            </a:r>
            <a:endParaRPr lang="de-DE" dirty="0"/>
          </a:p>
        </p:txBody>
      </p:sp>
      <p:pic>
        <p:nvPicPr>
          <p:cNvPr id="5" name="Grafik 4" descr="Foto_Kuntz_ausstellung die sonstigen des snw 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39752" y="2492896"/>
            <a:ext cx="4343751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2339752" y="58772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Foto: Pressestelle Universität Trier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786210"/>
          </a:xfrm>
        </p:spPr>
        <p:txBody>
          <a:bodyPr>
            <a:normAutofit/>
          </a:bodyPr>
          <a:lstStyle/>
          <a:p>
            <a:r>
              <a:rPr lang="de-DE" sz="3000" dirty="0" smtClean="0"/>
              <a:t>Rote Taschen symbolisieren die roten Zahlen in den Taschen der Frauen</a:t>
            </a:r>
            <a:endParaRPr lang="de-DE" sz="3000" dirty="0"/>
          </a:p>
        </p:txBody>
      </p:sp>
      <p:pic>
        <p:nvPicPr>
          <p:cNvPr id="4" name="Grafik 3" descr="IMGP02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860032" y="2492896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IMGP022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11560" y="2492896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539552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Fotos: SNW Universität Trier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 smtClean="0"/>
              <a:t>Besucher der Ausstellung</a:t>
            </a:r>
            <a:endParaRPr lang="de-DE" sz="3000" dirty="0"/>
          </a:p>
        </p:txBody>
      </p:sp>
      <p:pic>
        <p:nvPicPr>
          <p:cNvPr id="3" name="Grafik 2" descr="IMGP02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IMGP02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539552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Fotos: SNW Universität Trier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 smtClean="0"/>
              <a:t>Diskussionen </a:t>
            </a:r>
            <a:endParaRPr lang="de-DE" sz="3000" dirty="0"/>
          </a:p>
        </p:txBody>
      </p:sp>
      <p:pic>
        <p:nvPicPr>
          <p:cNvPr id="3" name="Grafik 2" descr="IMGP02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IMGP021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 smtClean="0"/>
              <a:t>Hochschulsekretärinnen</a:t>
            </a:r>
            <a:endParaRPr lang="de-DE" sz="3000" dirty="0"/>
          </a:p>
        </p:txBody>
      </p:sp>
      <p:pic>
        <p:nvPicPr>
          <p:cNvPr id="4" name="Grafik 3" descr="IMGP02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IMGP022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539552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Fotos: SNW Universität Trier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>
            <a:normAutofit/>
          </a:bodyPr>
          <a:lstStyle/>
          <a:p>
            <a:r>
              <a:rPr lang="de-DE" sz="2200" dirty="0" smtClean="0"/>
              <a:t>„Die Sonstigen“ – eine mutige Ausstellung, die zu Diskussionen über den Beruf der Hochschulsekretärin </a:t>
            </a:r>
            <a:r>
              <a:rPr lang="de-DE" sz="2000" dirty="0" smtClean="0"/>
              <a:t>anregen möchte.</a:t>
            </a:r>
            <a:endParaRPr lang="de-DE" sz="2000" dirty="0"/>
          </a:p>
        </p:txBody>
      </p:sp>
      <p:pic>
        <p:nvPicPr>
          <p:cNvPr id="4" name="Grafik 3" descr="IMGP02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99792" y="1340768"/>
            <a:ext cx="35655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539552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Fotos: SNW Universität Trier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Folie 1</vt:lpstr>
      <vt:lpstr>Eröffnungsreden:  Dorothee Adam-Jager (Gleichstellungsbeauftragte) Birgit Imade (SNW)</vt:lpstr>
      <vt:lpstr>Mitgliederinnen des SNW mit „Gabriele“</vt:lpstr>
      <vt:lpstr>Rote Taschen symbolisieren die roten Zahlen in den Taschen der Frauen</vt:lpstr>
      <vt:lpstr>Besucher der Ausstellung</vt:lpstr>
      <vt:lpstr>Diskussionen </vt:lpstr>
      <vt:lpstr>Hochschulsekretärinnen</vt:lpstr>
      <vt:lpstr>„Die Sonstigen“ – eine mutige Ausstellung, die zu Diskussionen über den Beruf der Hochschulsekretärin anregen möchte.</vt:lpstr>
    </vt:vector>
  </TitlesOfParts>
  <Company>- Rechenzentrum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Birgit Imade</dc:creator>
  <cp:lastModifiedBy>Birgit Imade</cp:lastModifiedBy>
  <cp:revision>5</cp:revision>
  <dcterms:created xsi:type="dcterms:W3CDTF">2011-04-15T08:27:31Z</dcterms:created>
  <dcterms:modified xsi:type="dcterms:W3CDTF">2011-04-15T08:54:58Z</dcterms:modified>
</cp:coreProperties>
</file>