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0287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C3"/>
    <a:srgbClr val="6BB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4" autoAdjust="0"/>
    <p:restoredTop sz="94660"/>
  </p:normalViewPr>
  <p:slideViewPr>
    <p:cSldViewPr snapToGrid="0">
      <p:cViewPr varScale="1">
        <p:scale>
          <a:sx n="52" d="100"/>
          <a:sy n="52" d="100"/>
        </p:scale>
        <p:origin x="18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992968"/>
            <a:ext cx="8743950" cy="6366933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9605435"/>
            <a:ext cx="7715250" cy="4415365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88B8-5966-4D13-ACD8-71EED91D532C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7AC9-A48D-47AC-BF73-A392FB0E24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220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88B8-5966-4D13-ACD8-71EED91D532C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7AC9-A48D-47AC-BF73-A392FB0E24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06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973667"/>
            <a:ext cx="2218134" cy="1549823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973667"/>
            <a:ext cx="6525816" cy="1549823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88B8-5966-4D13-ACD8-71EED91D532C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7AC9-A48D-47AC-BF73-A392FB0E24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98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88B8-5966-4D13-ACD8-71EED91D532C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7AC9-A48D-47AC-BF73-A392FB0E24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42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4559305"/>
            <a:ext cx="8872538" cy="7607299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12238572"/>
            <a:ext cx="8872538" cy="40004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88B8-5966-4D13-ACD8-71EED91D532C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7AC9-A48D-47AC-BF73-A392FB0E24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43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4868333"/>
            <a:ext cx="4371975" cy="1160356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4868333"/>
            <a:ext cx="4371975" cy="1160356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88B8-5966-4D13-ACD8-71EED91D532C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7AC9-A48D-47AC-BF73-A392FB0E24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5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3671"/>
            <a:ext cx="8872538" cy="353483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4483101"/>
            <a:ext cx="4351883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6680200"/>
            <a:ext cx="4351883" cy="982556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4483101"/>
            <a:ext cx="4373315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6680200"/>
            <a:ext cx="4373315" cy="982556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88B8-5966-4D13-ACD8-71EED91D532C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7AC9-A48D-47AC-BF73-A392FB0E24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19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88B8-5966-4D13-ACD8-71EED91D532C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7AC9-A48D-47AC-BF73-A392FB0E24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45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88B8-5966-4D13-ACD8-71EED91D532C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7AC9-A48D-47AC-BF73-A392FB0E24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4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633138"/>
            <a:ext cx="5207794" cy="12996333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88B8-5966-4D13-ACD8-71EED91D532C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7AC9-A48D-47AC-BF73-A392FB0E24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32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633138"/>
            <a:ext cx="5207794" cy="12996333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88B8-5966-4D13-ACD8-71EED91D532C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7AC9-A48D-47AC-BF73-A392FB0E24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608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7E88B8-5966-4D13-ACD8-71EED91D532C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9A7AC9-A48D-47AC-BF73-A392FB0E24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35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B08129F-0031-D51E-1ED3-8A1BC718C1CE}"/>
              </a:ext>
            </a:extLst>
          </p:cNvPr>
          <p:cNvSpPr/>
          <p:nvPr/>
        </p:nvSpPr>
        <p:spPr>
          <a:xfrm>
            <a:off x="0" y="1465098"/>
            <a:ext cx="10287000" cy="3332480"/>
          </a:xfrm>
          <a:prstGeom prst="rect">
            <a:avLst/>
          </a:prstGeom>
          <a:solidFill>
            <a:srgbClr val="007A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4897483-AB9B-A1F2-7318-533328D61372}"/>
              </a:ext>
            </a:extLst>
          </p:cNvPr>
          <p:cNvSpPr/>
          <p:nvPr/>
        </p:nvSpPr>
        <p:spPr>
          <a:xfrm>
            <a:off x="-2" y="16254195"/>
            <a:ext cx="10287000" cy="863600"/>
          </a:xfrm>
          <a:prstGeom prst="rect">
            <a:avLst/>
          </a:prstGeom>
          <a:solidFill>
            <a:srgbClr val="6BBF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1" name="Grafik 10" descr="Ein Bild, das Screenshot, Grafiken, Design enthält.&#10;&#10;Automatisch generierte Beschreibung">
            <a:extLst>
              <a:ext uri="{FF2B5EF4-FFF2-40B4-BE49-F238E27FC236}">
                <a16:creationId xmlns:a16="http://schemas.microsoft.com/office/drawing/2014/main" id="{F1B1488A-AAA4-4B9A-2056-3C2EC64E88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29" y="503192"/>
            <a:ext cx="2256345" cy="56896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24A77F7E-B407-64FD-B6D1-CEF2C46050B8}"/>
              </a:ext>
            </a:extLst>
          </p:cNvPr>
          <p:cNvSpPr txBox="1"/>
          <p:nvPr/>
        </p:nvSpPr>
        <p:spPr>
          <a:xfrm>
            <a:off x="787628" y="1704801"/>
            <a:ext cx="8711739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5400" b="1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Titel</a:t>
            </a:r>
          </a:p>
          <a:p>
            <a:pPr>
              <a:lnSpc>
                <a:spcPct val="150000"/>
              </a:lnSpc>
            </a:pPr>
            <a:r>
              <a:rPr lang="de-DE" sz="4400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Fachbereich</a:t>
            </a:r>
            <a:r>
              <a:rPr lang="de-DE" sz="4400" spc="-55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4400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de-DE" sz="4400" spc="-55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4400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de-DE" sz="4400" spc="-50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4400" spc="-10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Psychologie</a:t>
            </a:r>
            <a:endParaRPr lang="de-DE" sz="4400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sz="5400" b="1" spc="-100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5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D38F9B3-F293-B249-25E4-63F826473CEA}"/>
              </a:ext>
            </a:extLst>
          </p:cNvPr>
          <p:cNvSpPr txBox="1"/>
          <p:nvPr/>
        </p:nvSpPr>
        <p:spPr>
          <a:xfrm>
            <a:off x="-1088919" y="5502022"/>
            <a:ext cx="12489777" cy="2954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1380" marR="2899410" algn="ctr">
              <a:spcBef>
                <a:spcPts val="500"/>
              </a:spcBef>
            </a:pPr>
            <a:r>
              <a:rPr lang="de-DE" sz="2400" b="1" kern="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Das</a:t>
            </a:r>
            <a:r>
              <a:rPr lang="de-DE" sz="2400" b="1" kern="0" spc="-7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de-DE" sz="2400" b="1" kern="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Fach</a:t>
            </a:r>
            <a:r>
              <a:rPr lang="de-DE" sz="2400" b="1" kern="0" spc="-6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de-DE" sz="2400" b="1" kern="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Psychologie</a:t>
            </a:r>
            <a:r>
              <a:rPr lang="de-DE" sz="2400" b="1" kern="0" spc="-9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de-DE" sz="2400" b="1" kern="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lädt</a:t>
            </a:r>
            <a:r>
              <a:rPr lang="de-DE" sz="2400" b="1" kern="0" spc="-6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de-DE" sz="2400" b="1" kern="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ein</a:t>
            </a:r>
            <a:r>
              <a:rPr lang="de-DE" sz="2400" b="1" kern="0" spc="-7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de-DE" sz="2400" b="1" kern="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zum</a:t>
            </a:r>
            <a:r>
              <a:rPr lang="de-DE" sz="2400" b="1" kern="0" spc="-8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de-DE" sz="2400" b="1" kern="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Vortrag</a:t>
            </a:r>
            <a:r>
              <a:rPr lang="de-DE" sz="2400" b="1" kern="0" spc="-9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de-DE" sz="2400" b="1" kern="0" spc="-2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von</a:t>
            </a:r>
            <a:endParaRPr lang="de-DE" sz="2400" b="1" kern="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2153285" marR="2899410" algn="ctr">
              <a:spcBef>
                <a:spcPts val="1730"/>
              </a:spcBef>
              <a:spcAft>
                <a:spcPts val="0"/>
              </a:spcAft>
            </a:pPr>
            <a:r>
              <a:rPr lang="en-US" sz="3400" b="1" i="1" dirty="0">
                <a:solidFill>
                  <a:srgbClr val="0079C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Prof. Dr. </a:t>
            </a:r>
            <a:r>
              <a:rPr lang="en-US" sz="3400" b="1" i="1" dirty="0" err="1">
                <a:solidFill>
                  <a:srgbClr val="0079C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xy</a:t>
            </a:r>
            <a:endParaRPr lang="de-DE" sz="34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ctr"/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 </a:t>
            </a:r>
            <a:endParaRPr lang="de-DE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ctr"/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School of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yx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, University of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yx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, New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yx</a:t>
            </a:r>
            <a:endParaRPr lang="de-DE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2082800" marR="2032000" indent="-294640" algn="ctr">
              <a:lnSpc>
                <a:spcPct val="90000"/>
              </a:lnSpc>
              <a:spcAft>
                <a:spcPts val="0"/>
              </a:spcAft>
            </a:pPr>
            <a:r>
              <a:rPr lang="en-US" sz="1800" b="1" dirty="0">
                <a:solidFill>
                  <a:srgbClr val="6BBEA2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 </a:t>
            </a:r>
            <a:endParaRPr lang="de-DE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2082800" marR="2032000" indent="-294640" algn="ctr">
              <a:lnSpc>
                <a:spcPct val="90000"/>
              </a:lnSpc>
              <a:spcAft>
                <a:spcPts val="0"/>
              </a:spcAft>
            </a:pPr>
            <a:r>
              <a:rPr lang="de-DE" sz="2400" b="1" dirty="0">
                <a:solidFill>
                  <a:srgbClr val="6BBEA2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Weiterer Titel </a:t>
            </a:r>
            <a:endParaRPr lang="de-DE" sz="2400" b="1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r>
              <a:rPr lang="de-DE" sz="4000" dirty="0"/>
              <a:t> 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B55B799E-0A90-9FC2-3433-9E97B491CC46}"/>
              </a:ext>
            </a:extLst>
          </p:cNvPr>
          <p:cNvSpPr/>
          <p:nvPr/>
        </p:nvSpPr>
        <p:spPr>
          <a:xfrm>
            <a:off x="1" y="10387330"/>
            <a:ext cx="10299470" cy="30695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54" name="Rectangle 43">
            <a:extLst>
              <a:ext uri="{FF2B5EF4-FFF2-40B4-BE49-F238E27FC236}">
                <a16:creationId xmlns:a16="http://schemas.microsoft.com/office/drawing/2014/main" id="{38C02C4E-CEE7-DA2C-ECB3-AC5F4380A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801" y="16395961"/>
            <a:ext cx="22328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01.01.2025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Rectangle 43">
            <a:extLst>
              <a:ext uri="{FF2B5EF4-FFF2-40B4-BE49-F238E27FC236}">
                <a16:creationId xmlns:a16="http://schemas.microsoft.com/office/drawing/2014/main" id="{09218B57-BF46-DB1C-30A3-32996D7B8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3438" y="16395961"/>
            <a:ext cx="22328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 Uhr s.t.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Rectangle 43">
            <a:extLst>
              <a:ext uri="{FF2B5EF4-FFF2-40B4-BE49-F238E27FC236}">
                <a16:creationId xmlns:a16="http://schemas.microsoft.com/office/drawing/2014/main" id="{36B18789-9964-AF42-932E-4EE37830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1075" y="16409155"/>
            <a:ext cx="22328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 435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CC0D8C7F-87FF-A118-AC89-72CA32B9AAD8}"/>
              </a:ext>
            </a:extLst>
          </p:cNvPr>
          <p:cNvSpPr txBox="1"/>
          <p:nvPr/>
        </p:nvSpPr>
        <p:spPr>
          <a:xfrm>
            <a:off x="787629" y="17376582"/>
            <a:ext cx="51487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rgbClr val="007AC3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Kontakt</a:t>
            </a:r>
            <a:b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</a:b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Prof. Dr. XY</a:t>
            </a:r>
            <a:endParaRPr lang="de-DE" dirty="0"/>
          </a:p>
        </p:txBody>
      </p:sp>
      <p:pic>
        <p:nvPicPr>
          <p:cNvPr id="3" name="Kamera 2">
            <a:extLst>
              <a:ext uri="{FF2B5EF4-FFF2-40B4-BE49-F238E27FC236}">
                <a16:creationId xmlns:a16="http://schemas.microsoft.com/office/drawing/2014/main" id="{D7A9C4C8-AD60-9CF0-EB6C-E6D4EB560870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63675" y="9407162"/>
            <a:ext cx="3327400" cy="4961619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80189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</Words>
  <Application>Microsoft Office PowerPoint</Application>
  <PresentationFormat>Benutzerdefiniert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Segoe UI</vt:lpstr>
      <vt:lpstr>Office</vt:lpstr>
      <vt:lpstr>PowerPoint-Präsentation</vt:lpstr>
    </vt:vector>
  </TitlesOfParts>
  <Company>Uni Trier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Blasl, Stephanie</dc:creator>
  <cp:lastModifiedBy>Blasl, Stephanie</cp:lastModifiedBy>
  <cp:revision>8</cp:revision>
  <dcterms:created xsi:type="dcterms:W3CDTF">2024-10-15T08:44:38Z</dcterms:created>
  <dcterms:modified xsi:type="dcterms:W3CDTF">2024-11-13T12:21:24Z</dcterms:modified>
</cp:coreProperties>
</file>