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0287000" cy="1828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AC3"/>
    <a:srgbClr val="6BBF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4" autoAdjust="0"/>
    <p:restoredTop sz="94660"/>
  </p:normalViewPr>
  <p:slideViewPr>
    <p:cSldViewPr snapToGrid="0">
      <p:cViewPr varScale="1">
        <p:scale>
          <a:sx n="52" d="100"/>
          <a:sy n="52" d="100"/>
        </p:scale>
        <p:origin x="182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992968"/>
            <a:ext cx="8743950" cy="6366933"/>
          </a:xfrm>
        </p:spPr>
        <p:txBody>
          <a:bodyPr anchor="b"/>
          <a:lstStyle>
            <a:lvl1pPr algn="ctr">
              <a:defRPr sz="675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75" y="9605435"/>
            <a:ext cx="7715250" cy="4415365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350" indent="0" algn="ctr">
              <a:buNone/>
              <a:defRPr sz="2250"/>
            </a:lvl2pPr>
            <a:lvl3pPr marL="1028700" indent="0" algn="ctr">
              <a:buNone/>
              <a:defRPr sz="2025"/>
            </a:lvl3pPr>
            <a:lvl4pPr marL="1543050" indent="0" algn="ctr">
              <a:buNone/>
              <a:defRPr sz="1800"/>
            </a:lvl4pPr>
            <a:lvl5pPr marL="2057400" indent="0" algn="ctr">
              <a:buNone/>
              <a:defRPr sz="1800"/>
            </a:lvl5pPr>
            <a:lvl6pPr marL="2571750" indent="0" algn="ctr">
              <a:buNone/>
              <a:defRPr sz="1800"/>
            </a:lvl6pPr>
            <a:lvl7pPr marL="3086100" indent="0" algn="ctr">
              <a:buNone/>
              <a:defRPr sz="1800"/>
            </a:lvl7pPr>
            <a:lvl8pPr marL="3600450" indent="0" algn="ctr">
              <a:buNone/>
              <a:defRPr sz="1800"/>
            </a:lvl8pPr>
            <a:lvl9pPr marL="4114800" indent="0" algn="ctr">
              <a:buNone/>
              <a:defRPr sz="18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E88B8-5966-4D13-ACD8-71EED91D532C}" type="datetimeFigureOut">
              <a:rPr lang="de-DE" smtClean="0"/>
              <a:t>13.11.2024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A7AC9-A48D-47AC-BF73-A392FB0E24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2209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E88B8-5966-4D13-ACD8-71EED91D532C}" type="datetimeFigureOut">
              <a:rPr lang="de-DE" smtClean="0"/>
              <a:t>13.11.2024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A7AC9-A48D-47AC-BF73-A392FB0E24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0062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1635" y="973667"/>
            <a:ext cx="2218134" cy="15498235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32" y="973667"/>
            <a:ext cx="6525816" cy="1549823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E88B8-5966-4D13-ACD8-71EED91D532C}" type="datetimeFigureOut">
              <a:rPr lang="de-DE" smtClean="0"/>
              <a:t>13.11.2024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A7AC9-A48D-47AC-BF73-A392FB0E24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1980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E88B8-5966-4D13-ACD8-71EED91D532C}" type="datetimeFigureOut">
              <a:rPr lang="de-DE" smtClean="0"/>
              <a:t>13.11.2024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A7AC9-A48D-47AC-BF73-A392FB0E24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7421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74" y="4559305"/>
            <a:ext cx="8872538" cy="7607299"/>
          </a:xfrm>
        </p:spPr>
        <p:txBody>
          <a:bodyPr anchor="b"/>
          <a:lstStyle>
            <a:lvl1pPr>
              <a:defRPr sz="675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874" y="12238572"/>
            <a:ext cx="8872538" cy="4000499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>
                    <a:tint val="82000"/>
                  </a:schemeClr>
                </a:solidFill>
              </a:defRPr>
            </a:lvl1pPr>
            <a:lvl2pPr marL="514350" indent="0">
              <a:buNone/>
              <a:defRPr sz="2250">
                <a:solidFill>
                  <a:schemeClr val="tx1">
                    <a:tint val="82000"/>
                  </a:schemeClr>
                </a:solidFill>
              </a:defRPr>
            </a:lvl2pPr>
            <a:lvl3pPr marL="1028700" indent="0">
              <a:buNone/>
              <a:defRPr sz="2025">
                <a:solidFill>
                  <a:schemeClr val="tx1">
                    <a:tint val="82000"/>
                  </a:schemeClr>
                </a:solidFill>
              </a:defRPr>
            </a:lvl3pPr>
            <a:lvl4pPr marL="15430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4pPr>
            <a:lvl5pPr marL="2057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5pPr>
            <a:lvl6pPr marL="25717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6pPr>
            <a:lvl7pPr marL="30861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7pPr>
            <a:lvl8pPr marL="36004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8pPr>
            <a:lvl9pPr marL="41148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E88B8-5966-4D13-ACD8-71EED91D532C}" type="datetimeFigureOut">
              <a:rPr lang="de-DE" smtClean="0"/>
              <a:t>13.11.2024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A7AC9-A48D-47AC-BF73-A392FB0E24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1431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231" y="4868333"/>
            <a:ext cx="4371975" cy="1160356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794" y="4868333"/>
            <a:ext cx="4371975" cy="1160356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E88B8-5966-4D13-ACD8-71EED91D532C}" type="datetimeFigureOut">
              <a:rPr lang="de-DE" smtClean="0"/>
              <a:t>13.11.2024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A7AC9-A48D-47AC-BF73-A392FB0E24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959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973671"/>
            <a:ext cx="8872538" cy="353483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572" y="4483101"/>
            <a:ext cx="4351883" cy="2197099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572" y="6680200"/>
            <a:ext cx="4351883" cy="982556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7794" y="4483101"/>
            <a:ext cx="4373315" cy="2197099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7794" y="6680200"/>
            <a:ext cx="4373315" cy="982556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E88B8-5966-4D13-ACD8-71EED91D532C}" type="datetimeFigureOut">
              <a:rPr lang="de-DE" smtClean="0"/>
              <a:t>13.11.2024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A7AC9-A48D-47AC-BF73-A392FB0E24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0191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E88B8-5966-4D13-ACD8-71EED91D532C}" type="datetimeFigureOut">
              <a:rPr lang="de-DE" smtClean="0"/>
              <a:t>13.11.2024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A7AC9-A48D-47AC-BF73-A392FB0E24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3457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E88B8-5966-4D13-ACD8-71EED91D532C}" type="datetimeFigureOut">
              <a:rPr lang="de-DE" smtClean="0"/>
              <a:t>13.11.2024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A7AC9-A48D-47AC-BF73-A392FB0E24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486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1219200"/>
            <a:ext cx="3317825" cy="42672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315" y="2633138"/>
            <a:ext cx="5207794" cy="12996333"/>
          </a:xfrm>
        </p:spPr>
        <p:txBody>
          <a:bodyPr/>
          <a:lstStyle>
            <a:lvl1pPr>
              <a:defRPr sz="3600"/>
            </a:lvl1pPr>
            <a:lvl2pPr>
              <a:defRPr sz="3150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5486400"/>
            <a:ext cx="3317825" cy="10164235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E88B8-5966-4D13-ACD8-71EED91D532C}" type="datetimeFigureOut">
              <a:rPr lang="de-DE" smtClean="0"/>
              <a:t>13.11.2024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A7AC9-A48D-47AC-BF73-A392FB0E24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3326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1219200"/>
            <a:ext cx="3317825" cy="42672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3315" y="2633138"/>
            <a:ext cx="5207794" cy="12996333"/>
          </a:xfrm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5486400"/>
            <a:ext cx="3317825" cy="10164235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E88B8-5966-4D13-ACD8-71EED91D532C}" type="datetimeFigureOut">
              <a:rPr lang="de-DE" smtClean="0"/>
              <a:t>13.11.2024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A7AC9-A48D-47AC-BF73-A392FB0E24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6081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1" y="973671"/>
            <a:ext cx="8872538" cy="3534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1" y="4868333"/>
            <a:ext cx="8872538" cy="11603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231" y="16950271"/>
            <a:ext cx="2314575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7E88B8-5966-4D13-ACD8-71EED91D532C}" type="datetimeFigureOut">
              <a:rPr lang="de-DE" smtClean="0"/>
              <a:t>13.11.2024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7569" y="16950271"/>
            <a:ext cx="3471863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5194" y="16950271"/>
            <a:ext cx="2314575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9A7AC9-A48D-47AC-BF73-A392FB0E24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435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DB08129F-0031-D51E-1ED3-8A1BC718C1CE}"/>
              </a:ext>
            </a:extLst>
          </p:cNvPr>
          <p:cNvSpPr/>
          <p:nvPr/>
        </p:nvSpPr>
        <p:spPr>
          <a:xfrm>
            <a:off x="0" y="1465098"/>
            <a:ext cx="10287000" cy="3332480"/>
          </a:xfrm>
          <a:prstGeom prst="rect">
            <a:avLst/>
          </a:prstGeom>
          <a:solidFill>
            <a:srgbClr val="007AC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4897483-AB9B-A1F2-7318-533328D61372}"/>
              </a:ext>
            </a:extLst>
          </p:cNvPr>
          <p:cNvSpPr/>
          <p:nvPr/>
        </p:nvSpPr>
        <p:spPr>
          <a:xfrm>
            <a:off x="-2" y="16254195"/>
            <a:ext cx="10287000" cy="863600"/>
          </a:xfrm>
          <a:prstGeom prst="rect">
            <a:avLst/>
          </a:prstGeom>
          <a:solidFill>
            <a:srgbClr val="6BBFA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1" name="Grafik 10" descr="Ein Bild, das Screenshot, Grafiken, Design enthält.&#10;&#10;Automatisch generierte Beschreibung">
            <a:extLst>
              <a:ext uri="{FF2B5EF4-FFF2-40B4-BE49-F238E27FC236}">
                <a16:creationId xmlns:a16="http://schemas.microsoft.com/office/drawing/2014/main" id="{F1B1488A-AAA4-4B9A-2056-3C2EC64E88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629" y="503192"/>
            <a:ext cx="2256345" cy="568960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24A77F7E-B407-64FD-B6D1-CEF2C46050B8}"/>
              </a:ext>
            </a:extLst>
          </p:cNvPr>
          <p:cNvSpPr txBox="1"/>
          <p:nvPr/>
        </p:nvSpPr>
        <p:spPr>
          <a:xfrm>
            <a:off x="787628" y="1704801"/>
            <a:ext cx="8711739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5400" b="1" dirty="0">
                <a:solidFill>
                  <a:srgbClr val="FFFFFF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Titel</a:t>
            </a:r>
          </a:p>
          <a:p>
            <a:pPr>
              <a:lnSpc>
                <a:spcPct val="150000"/>
              </a:lnSpc>
            </a:pPr>
            <a:r>
              <a:rPr lang="de-DE" sz="4400" dirty="0">
                <a:solidFill>
                  <a:srgbClr val="FFFFFF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Fachbereich</a:t>
            </a:r>
            <a:r>
              <a:rPr lang="de-DE" sz="4400" spc="-55" dirty="0">
                <a:solidFill>
                  <a:srgbClr val="FFFFFF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de-DE" sz="4400" dirty="0">
                <a:solidFill>
                  <a:srgbClr val="FFFFFF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</a:t>
            </a:r>
            <a:r>
              <a:rPr lang="de-DE" sz="4400" spc="-55" dirty="0">
                <a:solidFill>
                  <a:srgbClr val="FFFFFF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de-DE" sz="4400" dirty="0">
                <a:solidFill>
                  <a:srgbClr val="FFFFFF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-</a:t>
            </a:r>
            <a:r>
              <a:rPr lang="de-DE" sz="4400" spc="-50" dirty="0">
                <a:solidFill>
                  <a:srgbClr val="FFFFFF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de-DE" sz="4400" spc="-10" dirty="0">
                <a:solidFill>
                  <a:srgbClr val="FFFFFF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Psychologie</a:t>
            </a:r>
            <a:endParaRPr lang="de-DE" sz="4400" dirty="0"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de-DE" sz="5400" b="1" spc="-100" dirty="0">
                <a:solidFill>
                  <a:srgbClr val="FFFFFF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de-DE" sz="5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6D38F9B3-F293-B249-25E4-63F826473CEA}"/>
              </a:ext>
            </a:extLst>
          </p:cNvPr>
          <p:cNvSpPr txBox="1"/>
          <p:nvPr/>
        </p:nvSpPr>
        <p:spPr>
          <a:xfrm>
            <a:off x="-1088919" y="5502022"/>
            <a:ext cx="12489777" cy="2954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1380" marR="2899410" algn="ctr">
              <a:spcBef>
                <a:spcPts val="500"/>
              </a:spcBef>
            </a:pPr>
            <a:r>
              <a:rPr lang="de-DE" sz="2400" b="1" kern="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Das</a:t>
            </a:r>
            <a:r>
              <a:rPr lang="de-DE" sz="2400" b="1" kern="0" spc="-7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de-DE" sz="2400" b="1" kern="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Fach</a:t>
            </a:r>
            <a:r>
              <a:rPr lang="de-DE" sz="2400" b="1" kern="0" spc="-6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de-DE" sz="2400" b="1" kern="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Psychologie</a:t>
            </a:r>
            <a:r>
              <a:rPr lang="de-DE" sz="2400" b="1" kern="0" spc="-9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de-DE" sz="2400" b="1" kern="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lädt</a:t>
            </a:r>
            <a:r>
              <a:rPr lang="de-DE" sz="2400" b="1" kern="0" spc="-6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de-DE" sz="2400" b="1" kern="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ein</a:t>
            </a:r>
            <a:r>
              <a:rPr lang="de-DE" sz="2400" b="1" kern="0" spc="-7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de-DE" sz="2400" b="1" kern="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zum</a:t>
            </a:r>
            <a:r>
              <a:rPr lang="de-DE" sz="2400" b="1" kern="0" spc="-8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de-DE" sz="2400" b="1" kern="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Vortrag</a:t>
            </a:r>
            <a:r>
              <a:rPr lang="de-DE" sz="2400" b="1" kern="0" spc="-9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de-DE" sz="2400" b="1" kern="0" spc="-2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von</a:t>
            </a:r>
            <a:endParaRPr lang="de-DE" sz="2400" b="1" kern="0" dirty="0">
              <a:effectLst/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marL="2153285" marR="2899410" algn="ctr">
              <a:spcBef>
                <a:spcPts val="1730"/>
              </a:spcBef>
              <a:spcAft>
                <a:spcPts val="0"/>
              </a:spcAft>
            </a:pPr>
            <a:r>
              <a:rPr lang="en-US" sz="3400" b="1" i="1" dirty="0">
                <a:solidFill>
                  <a:srgbClr val="0079C1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Prof. Dr. </a:t>
            </a:r>
            <a:r>
              <a:rPr lang="en-US" sz="3400" b="1" i="1" dirty="0" err="1">
                <a:solidFill>
                  <a:srgbClr val="0079C1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xy</a:t>
            </a:r>
            <a:endParaRPr lang="de-DE" sz="3400" dirty="0">
              <a:effectLst/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algn="ctr"/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 </a:t>
            </a:r>
            <a:endParaRPr lang="de-DE" sz="1800" dirty="0">
              <a:effectLst/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algn="ctr"/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School of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yx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, University of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yx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, New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yx</a:t>
            </a:r>
            <a:endParaRPr lang="de-DE" sz="1800" dirty="0">
              <a:effectLst/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marL="2082800" marR="2032000" indent="-294640" algn="ctr">
              <a:lnSpc>
                <a:spcPct val="90000"/>
              </a:lnSpc>
              <a:spcAft>
                <a:spcPts val="0"/>
              </a:spcAft>
            </a:pPr>
            <a:r>
              <a:rPr lang="en-US" sz="1800" b="1" dirty="0">
                <a:solidFill>
                  <a:srgbClr val="6BBEA2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 </a:t>
            </a:r>
            <a:endParaRPr lang="de-DE" sz="1800" dirty="0">
              <a:effectLst/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marL="2082800" marR="2032000" indent="-294640" algn="ctr">
              <a:lnSpc>
                <a:spcPct val="90000"/>
              </a:lnSpc>
              <a:spcAft>
                <a:spcPts val="0"/>
              </a:spcAft>
            </a:pPr>
            <a:r>
              <a:rPr lang="de-DE" sz="2400" b="1" dirty="0">
                <a:solidFill>
                  <a:srgbClr val="6BBEA2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Weiterer Titel </a:t>
            </a:r>
            <a:endParaRPr lang="de-DE" sz="2400" b="1" dirty="0">
              <a:effectLst/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r>
              <a:rPr lang="de-DE" sz="4000" dirty="0"/>
              <a:t> 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B55B799E-0A90-9FC2-3433-9E97B491CC46}"/>
              </a:ext>
            </a:extLst>
          </p:cNvPr>
          <p:cNvSpPr/>
          <p:nvPr/>
        </p:nvSpPr>
        <p:spPr>
          <a:xfrm>
            <a:off x="1" y="10387330"/>
            <a:ext cx="10299470" cy="306959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54" name="Rectangle 43">
            <a:extLst>
              <a:ext uri="{FF2B5EF4-FFF2-40B4-BE49-F238E27FC236}">
                <a16:creationId xmlns:a16="http://schemas.microsoft.com/office/drawing/2014/main" id="{38C02C4E-CEE7-DA2C-ECB3-AC5F4380AB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5801" y="16395961"/>
            <a:ext cx="22328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01.01.2025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5" name="Rectangle 43">
            <a:extLst>
              <a:ext uri="{FF2B5EF4-FFF2-40B4-BE49-F238E27FC236}">
                <a16:creationId xmlns:a16="http://schemas.microsoft.com/office/drawing/2014/main" id="{09218B57-BF46-DB1C-30A3-32996D7B8E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3438" y="16395961"/>
            <a:ext cx="22328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18 Uhr s.t.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6" name="Rectangle 43">
            <a:extLst>
              <a:ext uri="{FF2B5EF4-FFF2-40B4-BE49-F238E27FC236}">
                <a16:creationId xmlns:a16="http://schemas.microsoft.com/office/drawing/2014/main" id="{36B18789-9964-AF42-932E-4EE378307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1075" y="16409155"/>
            <a:ext cx="22328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 435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CC0D8C7F-87FF-A118-AC89-72CA32B9AAD8}"/>
              </a:ext>
            </a:extLst>
          </p:cNvPr>
          <p:cNvSpPr txBox="1"/>
          <p:nvPr/>
        </p:nvSpPr>
        <p:spPr>
          <a:xfrm>
            <a:off x="787629" y="17376582"/>
            <a:ext cx="51487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 err="1">
                <a:solidFill>
                  <a:srgbClr val="007AC3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Kontakt</a:t>
            </a:r>
            <a:b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</a:b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Prof. Dr. XY</a:t>
            </a:r>
            <a:endParaRPr lang="de-DE" dirty="0"/>
          </a:p>
        </p:txBody>
      </p:sp>
      <p:pic>
        <p:nvPicPr>
          <p:cNvPr id="3" name="Kamera 2">
            <a:extLst>
              <a:ext uri="{FF2B5EF4-FFF2-40B4-BE49-F238E27FC236}">
                <a16:creationId xmlns:a16="http://schemas.microsoft.com/office/drawing/2014/main" id="{D7A9C4C8-AD60-9CF0-EB6C-E6D4EB560870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63675" y="9407162"/>
            <a:ext cx="3327400" cy="4961619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801894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50</Words>
  <Application>Microsoft Office PowerPoint</Application>
  <PresentationFormat>Benutzerdefiniert</PresentationFormat>
  <Paragraphs>14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Segoe UI</vt:lpstr>
      <vt:lpstr>Office</vt:lpstr>
      <vt:lpstr>PowerPoint-Präsentation</vt:lpstr>
    </vt:vector>
  </TitlesOfParts>
  <Company>Uni Trier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Blasl, Stephanie</dc:creator>
  <cp:lastModifiedBy>Blasl, Stephanie</cp:lastModifiedBy>
  <cp:revision>8</cp:revision>
  <dcterms:created xsi:type="dcterms:W3CDTF">2024-10-15T08:44:38Z</dcterms:created>
  <dcterms:modified xsi:type="dcterms:W3CDTF">2024-11-13T12:21:24Z</dcterms:modified>
</cp:coreProperties>
</file>