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2803763" cy="30275213"/>
  <p:notesSz cx="9601200" cy="7315200"/>
  <p:defaultTextStyle>
    <a:defPPr>
      <a:defRPr lang="en-US"/>
    </a:defPPr>
    <a:lvl1pPr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1pPr>
    <a:lvl2pPr marL="507435"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2pPr>
    <a:lvl3pPr marL="1014871"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3pPr>
    <a:lvl4pPr marL="1522305"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4pPr>
    <a:lvl5pPr marL="2029740"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5pPr>
    <a:lvl6pPr marL="2537176" algn="l" defTabSz="1014871" rtl="0" eaLnBrk="1" latinLnBrk="0" hangingPunct="1">
      <a:defRPr sz="4440" b="1" kern="1200">
        <a:solidFill>
          <a:srgbClr val="003399"/>
        </a:solidFill>
        <a:latin typeface="Arial" panose="020B0604020202020204" pitchFamily="34" charset="0"/>
        <a:ea typeface="+mn-ea"/>
        <a:cs typeface="+mn-cs"/>
      </a:defRPr>
    </a:lvl6pPr>
    <a:lvl7pPr marL="3044611" algn="l" defTabSz="1014871" rtl="0" eaLnBrk="1" latinLnBrk="0" hangingPunct="1">
      <a:defRPr sz="4440" b="1" kern="1200">
        <a:solidFill>
          <a:srgbClr val="003399"/>
        </a:solidFill>
        <a:latin typeface="Arial" panose="020B0604020202020204" pitchFamily="34" charset="0"/>
        <a:ea typeface="+mn-ea"/>
        <a:cs typeface="+mn-cs"/>
      </a:defRPr>
    </a:lvl7pPr>
    <a:lvl8pPr marL="3552047" algn="l" defTabSz="1014871" rtl="0" eaLnBrk="1" latinLnBrk="0" hangingPunct="1">
      <a:defRPr sz="4440" b="1" kern="1200">
        <a:solidFill>
          <a:srgbClr val="003399"/>
        </a:solidFill>
        <a:latin typeface="Arial" panose="020B0604020202020204" pitchFamily="34" charset="0"/>
        <a:ea typeface="+mn-ea"/>
        <a:cs typeface="+mn-cs"/>
      </a:defRPr>
    </a:lvl8pPr>
    <a:lvl9pPr marL="4059481" algn="l" defTabSz="1014871" rtl="0" eaLnBrk="1" latinLnBrk="0" hangingPunct="1">
      <a:defRPr sz="4440" b="1" kern="1200">
        <a:solidFill>
          <a:srgbClr val="003399"/>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134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99"/>
    <a:srgbClr val="A50021"/>
    <a:srgbClr val="F8F8F8"/>
    <a:srgbClr val="EAEAEA"/>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48" autoAdjust="0"/>
    <p:restoredTop sz="87521" autoAdjust="0"/>
  </p:normalViewPr>
  <p:slideViewPr>
    <p:cSldViewPr showGuides="1">
      <p:cViewPr varScale="1">
        <p:scale>
          <a:sx n="27" d="100"/>
          <a:sy n="27" d="100"/>
        </p:scale>
        <p:origin x="1818" y="114"/>
      </p:cViewPr>
      <p:guideLst>
        <p:guide orient="horz" pos="9536"/>
        <p:guide pos="134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4099" name="Rectangle 3"/>
          <p:cNvSpPr>
            <a:spLocks noGrp="1" noChangeArrowheads="1"/>
          </p:cNvSpPr>
          <p:nvPr>
            <p:ph type="dt" sz="quarter"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endParaRPr lang="en-US"/>
          </a:p>
        </p:txBody>
      </p:sp>
      <p:sp>
        <p:nvSpPr>
          <p:cNvPr id="4100" name="Rectangle 4"/>
          <p:cNvSpPr>
            <a:spLocks noGrp="1" noChangeArrowheads="1"/>
          </p:cNvSpPr>
          <p:nvPr>
            <p:ph type="ftr" sz="quarter" idx="2"/>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a:solidFill>
                  <a:schemeClr val="tx1"/>
                </a:solidFill>
                <a:latin typeface="Times New Roman" panose="02020603050405020304" pitchFamily="18" charset="0"/>
              </a:defRPr>
            </a:lvl1pPr>
          </a:lstStyle>
          <a:p>
            <a:fld id="{2783168F-6C20-478A-A8CC-358B17F622C4}" type="slidenum">
              <a:rPr lang="en-US" altLang="de-DE"/>
              <a:pPr/>
              <a:t>‹Nr.›</a:t>
            </a:fld>
            <a:endParaRPr lang="en-US" altLang="de-DE"/>
          </a:p>
        </p:txBody>
      </p:sp>
    </p:spTree>
    <p:extLst>
      <p:ext uri="{BB962C8B-B14F-4D97-AF65-F5344CB8AC3E}">
        <p14:creationId xmlns:p14="http://schemas.microsoft.com/office/powerpoint/2010/main" val="759014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2862263" y="549275"/>
            <a:ext cx="3876675" cy="2743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60438" y="3475038"/>
            <a:ext cx="7681912" cy="329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a:solidFill>
                  <a:schemeClr val="tx1"/>
                </a:solidFill>
                <a:latin typeface="Times New Roman" panose="02020603050405020304" pitchFamily="18" charset="0"/>
              </a:defRPr>
            </a:lvl1pPr>
          </a:lstStyle>
          <a:p>
            <a:fld id="{15840BB7-7B5C-4A43-B530-254989106155}" type="slidenum">
              <a:rPr lang="en-US" altLang="de-DE"/>
              <a:pPr/>
              <a:t>‹Nr.›</a:t>
            </a:fld>
            <a:endParaRPr lang="en-US" altLang="de-DE"/>
          </a:p>
        </p:txBody>
      </p:sp>
    </p:spTree>
    <p:extLst>
      <p:ext uri="{BB962C8B-B14F-4D97-AF65-F5344CB8AC3E}">
        <p14:creationId xmlns:p14="http://schemas.microsoft.com/office/powerpoint/2010/main" val="2112662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32" kern="1200">
        <a:solidFill>
          <a:schemeClr val="tx1"/>
        </a:solidFill>
        <a:latin typeface="Times New Roman" pitchFamily="18" charset="0"/>
        <a:ea typeface="+mn-ea"/>
        <a:cs typeface="+mn-cs"/>
      </a:defRPr>
    </a:lvl1pPr>
    <a:lvl2pPr marL="507435" algn="l" rtl="0" eaLnBrk="0" fontAlgn="base" hangingPunct="0">
      <a:spcBef>
        <a:spcPct val="30000"/>
      </a:spcBef>
      <a:spcAft>
        <a:spcPct val="0"/>
      </a:spcAft>
      <a:defRPr sz="1332" kern="1200">
        <a:solidFill>
          <a:schemeClr val="tx1"/>
        </a:solidFill>
        <a:latin typeface="Times New Roman" pitchFamily="18" charset="0"/>
        <a:ea typeface="+mn-ea"/>
        <a:cs typeface="+mn-cs"/>
      </a:defRPr>
    </a:lvl2pPr>
    <a:lvl3pPr marL="1014871" algn="l" rtl="0" eaLnBrk="0" fontAlgn="base" hangingPunct="0">
      <a:spcBef>
        <a:spcPct val="30000"/>
      </a:spcBef>
      <a:spcAft>
        <a:spcPct val="0"/>
      </a:spcAft>
      <a:defRPr sz="1332" kern="1200">
        <a:solidFill>
          <a:schemeClr val="tx1"/>
        </a:solidFill>
        <a:latin typeface="Times New Roman" pitchFamily="18" charset="0"/>
        <a:ea typeface="+mn-ea"/>
        <a:cs typeface="+mn-cs"/>
      </a:defRPr>
    </a:lvl3pPr>
    <a:lvl4pPr marL="1522305" algn="l" rtl="0" eaLnBrk="0" fontAlgn="base" hangingPunct="0">
      <a:spcBef>
        <a:spcPct val="30000"/>
      </a:spcBef>
      <a:spcAft>
        <a:spcPct val="0"/>
      </a:spcAft>
      <a:defRPr sz="1332" kern="1200">
        <a:solidFill>
          <a:schemeClr val="tx1"/>
        </a:solidFill>
        <a:latin typeface="Times New Roman" pitchFamily="18" charset="0"/>
        <a:ea typeface="+mn-ea"/>
        <a:cs typeface="+mn-cs"/>
      </a:defRPr>
    </a:lvl4pPr>
    <a:lvl5pPr marL="2029740" algn="l" rtl="0" eaLnBrk="0" fontAlgn="base" hangingPunct="0">
      <a:spcBef>
        <a:spcPct val="30000"/>
      </a:spcBef>
      <a:spcAft>
        <a:spcPct val="0"/>
      </a:spcAft>
      <a:defRPr sz="1332" kern="1200">
        <a:solidFill>
          <a:schemeClr val="tx1"/>
        </a:solidFill>
        <a:latin typeface="Times New Roman" pitchFamily="18" charset="0"/>
        <a:ea typeface="+mn-ea"/>
        <a:cs typeface="+mn-cs"/>
      </a:defRPr>
    </a:lvl5pPr>
    <a:lvl6pPr marL="2537176" algn="l" defTabSz="1014871" rtl="0" eaLnBrk="1" latinLnBrk="0" hangingPunct="1">
      <a:defRPr sz="1332" kern="1200">
        <a:solidFill>
          <a:schemeClr val="tx1"/>
        </a:solidFill>
        <a:latin typeface="+mn-lt"/>
        <a:ea typeface="+mn-ea"/>
        <a:cs typeface="+mn-cs"/>
      </a:defRPr>
    </a:lvl6pPr>
    <a:lvl7pPr marL="3044611" algn="l" defTabSz="1014871" rtl="0" eaLnBrk="1" latinLnBrk="0" hangingPunct="1">
      <a:defRPr sz="1332" kern="1200">
        <a:solidFill>
          <a:schemeClr val="tx1"/>
        </a:solidFill>
        <a:latin typeface="+mn-lt"/>
        <a:ea typeface="+mn-ea"/>
        <a:cs typeface="+mn-cs"/>
      </a:defRPr>
    </a:lvl7pPr>
    <a:lvl8pPr marL="3552047" algn="l" defTabSz="1014871" rtl="0" eaLnBrk="1" latinLnBrk="0" hangingPunct="1">
      <a:defRPr sz="1332" kern="1200">
        <a:solidFill>
          <a:schemeClr val="tx1"/>
        </a:solidFill>
        <a:latin typeface="+mn-lt"/>
        <a:ea typeface="+mn-ea"/>
        <a:cs typeface="+mn-cs"/>
      </a:defRPr>
    </a:lvl8pPr>
    <a:lvl9pPr marL="4059481" algn="l" defTabSz="1014871" rtl="0" eaLnBrk="1" latinLnBrk="0" hangingPunct="1">
      <a:defRPr sz="133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9354" y="9404502"/>
            <a:ext cx="36385056" cy="6489986"/>
          </a:xfrm>
        </p:spPr>
        <p:txBody>
          <a:bodyPr/>
          <a:lstStyle/>
          <a:p>
            <a:r>
              <a:rPr lang="en-US"/>
              <a:t>Click to edit Master title style</a:t>
            </a:r>
          </a:p>
        </p:txBody>
      </p:sp>
      <p:sp>
        <p:nvSpPr>
          <p:cNvPr id="3" name="Subtitle 2"/>
          <p:cNvSpPr>
            <a:spLocks noGrp="1"/>
          </p:cNvSpPr>
          <p:nvPr>
            <p:ph type="subTitle" idx="1"/>
          </p:nvPr>
        </p:nvSpPr>
        <p:spPr>
          <a:xfrm>
            <a:off x="6421034" y="17155954"/>
            <a:ext cx="29961705" cy="7736999"/>
          </a:xfrm>
        </p:spPr>
        <p:txBody>
          <a:bodyPr/>
          <a:lstStyle>
            <a:lvl1pPr marL="0" indent="0" algn="ctr">
              <a:buNone/>
              <a:defRPr/>
            </a:lvl1pPr>
            <a:lvl2pPr marL="323378" indent="0" algn="ctr">
              <a:buNone/>
              <a:defRPr/>
            </a:lvl2pPr>
            <a:lvl3pPr marL="646755" indent="0" algn="ctr">
              <a:buNone/>
              <a:defRPr/>
            </a:lvl3pPr>
            <a:lvl4pPr marL="970131" indent="0" algn="ctr">
              <a:buNone/>
              <a:defRPr/>
            </a:lvl4pPr>
            <a:lvl5pPr marL="1293508" indent="0" algn="ctr">
              <a:buNone/>
              <a:defRPr/>
            </a:lvl5pPr>
            <a:lvl6pPr marL="1616886" indent="0" algn="ctr">
              <a:buNone/>
              <a:defRPr/>
            </a:lvl6pPr>
            <a:lvl7pPr marL="1940263" indent="0" algn="ctr">
              <a:buNone/>
              <a:defRPr/>
            </a:lvl7pPr>
            <a:lvl8pPr marL="2263641" indent="0" algn="ctr">
              <a:buNone/>
              <a:defRPr/>
            </a:lvl8pPr>
            <a:lvl9pPr marL="258701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7C27F1C-20AB-4383-8E72-3D1E023F1574}" type="slidenum">
              <a:rPr lang="en-US" altLang="de-DE"/>
              <a:pPr/>
              <a:t>‹Nr.›</a:t>
            </a:fld>
            <a:endParaRPr lang="en-US" altLang="de-DE"/>
          </a:p>
        </p:txBody>
      </p:sp>
    </p:spTree>
    <p:extLst>
      <p:ext uri="{BB962C8B-B14F-4D97-AF65-F5344CB8AC3E}">
        <p14:creationId xmlns:p14="http://schemas.microsoft.com/office/powerpoint/2010/main" val="1146375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3BB3D70-EB8F-4D77-B112-ACF8B0C37DCF}" type="slidenum">
              <a:rPr lang="en-US" altLang="de-DE"/>
              <a:pPr/>
              <a:t>‹Nr.›</a:t>
            </a:fld>
            <a:endParaRPr lang="en-US" altLang="de-DE"/>
          </a:p>
        </p:txBody>
      </p:sp>
    </p:spTree>
    <p:extLst>
      <p:ext uri="{BB962C8B-B14F-4D97-AF65-F5344CB8AC3E}">
        <p14:creationId xmlns:p14="http://schemas.microsoft.com/office/powerpoint/2010/main" val="460258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493503" y="2692444"/>
            <a:ext cx="9091619" cy="2421885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18642" y="2692444"/>
            <a:ext cx="27051924" cy="242188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A435E6E-BF06-4EE6-8DFF-150C7105D14C}" type="slidenum">
              <a:rPr lang="en-US" altLang="de-DE"/>
              <a:pPr/>
              <a:t>‹Nr.›</a:t>
            </a:fld>
            <a:endParaRPr lang="en-US" altLang="de-DE"/>
          </a:p>
        </p:txBody>
      </p:sp>
    </p:spTree>
    <p:extLst>
      <p:ext uri="{BB962C8B-B14F-4D97-AF65-F5344CB8AC3E}">
        <p14:creationId xmlns:p14="http://schemas.microsoft.com/office/powerpoint/2010/main" val="305251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D9D95B0-5244-4EE1-870F-425CB5E74EC9}" type="slidenum">
              <a:rPr lang="en-US" altLang="de-DE"/>
              <a:pPr/>
              <a:t>‹Nr.›</a:t>
            </a:fld>
            <a:endParaRPr lang="en-US" altLang="de-DE"/>
          </a:p>
        </p:txBody>
      </p:sp>
    </p:spTree>
    <p:extLst>
      <p:ext uri="{BB962C8B-B14F-4D97-AF65-F5344CB8AC3E}">
        <p14:creationId xmlns:p14="http://schemas.microsoft.com/office/powerpoint/2010/main" val="115169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81205" y="19454191"/>
            <a:ext cx="36382735" cy="6012994"/>
          </a:xfrm>
        </p:spPr>
        <p:txBody>
          <a:bodyPr anchor="t"/>
          <a:lstStyle>
            <a:lvl1pPr algn="l">
              <a:defRPr sz="2829" b="1" cap="all"/>
            </a:lvl1pPr>
          </a:lstStyle>
          <a:p>
            <a:r>
              <a:rPr lang="en-US"/>
              <a:t>Click to edit Master title style</a:t>
            </a:r>
          </a:p>
        </p:txBody>
      </p:sp>
      <p:sp>
        <p:nvSpPr>
          <p:cNvPr id="3" name="Text Placeholder 2"/>
          <p:cNvSpPr>
            <a:spLocks noGrp="1"/>
          </p:cNvSpPr>
          <p:nvPr>
            <p:ph type="body" idx="1"/>
          </p:nvPr>
        </p:nvSpPr>
        <p:spPr>
          <a:xfrm>
            <a:off x="3381205" y="12831489"/>
            <a:ext cx="36382735" cy="6622703"/>
          </a:xfrm>
        </p:spPr>
        <p:txBody>
          <a:bodyPr anchor="b"/>
          <a:lstStyle>
            <a:lvl1pPr marL="0" indent="0">
              <a:buNone/>
              <a:defRPr sz="1415"/>
            </a:lvl1pPr>
            <a:lvl2pPr marL="323378" indent="0">
              <a:buNone/>
              <a:defRPr sz="1273"/>
            </a:lvl2pPr>
            <a:lvl3pPr marL="646755" indent="0">
              <a:buNone/>
              <a:defRPr sz="1132"/>
            </a:lvl3pPr>
            <a:lvl4pPr marL="970131" indent="0">
              <a:buNone/>
              <a:defRPr sz="990"/>
            </a:lvl4pPr>
            <a:lvl5pPr marL="1293508" indent="0">
              <a:buNone/>
              <a:defRPr sz="990"/>
            </a:lvl5pPr>
            <a:lvl6pPr marL="1616886" indent="0">
              <a:buNone/>
              <a:defRPr sz="990"/>
            </a:lvl6pPr>
            <a:lvl7pPr marL="1940263" indent="0">
              <a:buNone/>
              <a:defRPr sz="990"/>
            </a:lvl7pPr>
            <a:lvl8pPr marL="2263641" indent="0">
              <a:buNone/>
              <a:defRPr sz="990"/>
            </a:lvl8pPr>
            <a:lvl9pPr marL="2587018" indent="0">
              <a:buNone/>
              <a:defRPr sz="99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F037350-ADFE-427C-AB9F-3E10531533E7}" type="slidenum">
              <a:rPr lang="en-US" altLang="de-DE"/>
              <a:pPr/>
              <a:t>‹Nr.›</a:t>
            </a:fld>
            <a:endParaRPr lang="en-US" altLang="de-DE"/>
          </a:p>
        </p:txBody>
      </p:sp>
    </p:spTree>
    <p:extLst>
      <p:ext uri="{BB962C8B-B14F-4D97-AF65-F5344CB8AC3E}">
        <p14:creationId xmlns:p14="http://schemas.microsoft.com/office/powerpoint/2010/main" val="1991914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18649" y="8725149"/>
            <a:ext cx="18071771" cy="18186153"/>
          </a:xfrm>
        </p:spPr>
        <p:txBody>
          <a:bodyPr/>
          <a:lstStyle>
            <a:lvl1pPr>
              <a:defRPr sz="1980"/>
            </a:lvl1pPr>
            <a:lvl2pPr>
              <a:defRPr sz="1698"/>
            </a:lvl2pPr>
            <a:lvl3pPr>
              <a:defRPr sz="1415"/>
            </a:lvl3pPr>
            <a:lvl4pPr>
              <a:defRPr sz="1273"/>
            </a:lvl4pPr>
            <a:lvl5pPr>
              <a:defRPr sz="1273"/>
            </a:lvl5pPr>
            <a:lvl6pPr>
              <a:defRPr sz="1273"/>
            </a:lvl6pPr>
            <a:lvl7pPr>
              <a:defRPr sz="1273"/>
            </a:lvl7pPr>
            <a:lvl8pPr>
              <a:defRPr sz="1273"/>
            </a:lvl8pPr>
            <a:lvl9pPr>
              <a:defRPr sz="127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513356" y="8725149"/>
            <a:ext cx="18071771" cy="18186153"/>
          </a:xfrm>
        </p:spPr>
        <p:txBody>
          <a:bodyPr/>
          <a:lstStyle>
            <a:lvl1pPr>
              <a:defRPr sz="1980"/>
            </a:lvl1pPr>
            <a:lvl2pPr>
              <a:defRPr sz="1698"/>
            </a:lvl2pPr>
            <a:lvl3pPr>
              <a:defRPr sz="1415"/>
            </a:lvl3pPr>
            <a:lvl4pPr>
              <a:defRPr sz="1273"/>
            </a:lvl4pPr>
            <a:lvl5pPr>
              <a:defRPr sz="1273"/>
            </a:lvl5pPr>
            <a:lvl6pPr>
              <a:defRPr sz="1273"/>
            </a:lvl6pPr>
            <a:lvl7pPr>
              <a:defRPr sz="1273"/>
            </a:lvl7pPr>
            <a:lvl8pPr>
              <a:defRPr sz="1273"/>
            </a:lvl8pPr>
            <a:lvl9pPr>
              <a:defRPr sz="127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2489D3C-9FE9-4E87-96F4-5EEBD49B86EA}" type="slidenum">
              <a:rPr lang="en-US" altLang="de-DE"/>
              <a:pPr/>
              <a:t>‹Nr.›</a:t>
            </a:fld>
            <a:endParaRPr lang="en-US" altLang="de-DE"/>
          </a:p>
        </p:txBody>
      </p:sp>
    </p:spTree>
    <p:extLst>
      <p:ext uri="{BB962C8B-B14F-4D97-AF65-F5344CB8AC3E}">
        <p14:creationId xmlns:p14="http://schemas.microsoft.com/office/powerpoint/2010/main" val="1540246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41119" y="1212852"/>
            <a:ext cx="38521529" cy="5045869"/>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41120" y="6776448"/>
            <a:ext cx="18912427" cy="2825161"/>
          </a:xfrm>
        </p:spPr>
        <p:txBody>
          <a:bodyPr anchor="b"/>
          <a:lstStyle>
            <a:lvl1pPr marL="0" indent="0">
              <a:buNone/>
              <a:defRPr sz="1698" b="1"/>
            </a:lvl1pPr>
            <a:lvl2pPr marL="323378" indent="0">
              <a:buNone/>
              <a:defRPr sz="1415" b="1"/>
            </a:lvl2pPr>
            <a:lvl3pPr marL="646755" indent="0">
              <a:buNone/>
              <a:defRPr sz="1273" b="1"/>
            </a:lvl3pPr>
            <a:lvl4pPr marL="970131" indent="0">
              <a:buNone/>
              <a:defRPr sz="1132" b="1"/>
            </a:lvl4pPr>
            <a:lvl5pPr marL="1293508" indent="0">
              <a:buNone/>
              <a:defRPr sz="1132" b="1"/>
            </a:lvl5pPr>
            <a:lvl6pPr marL="1616886" indent="0">
              <a:buNone/>
              <a:defRPr sz="1132" b="1"/>
            </a:lvl6pPr>
            <a:lvl7pPr marL="1940263" indent="0">
              <a:buNone/>
              <a:defRPr sz="1132" b="1"/>
            </a:lvl7pPr>
            <a:lvl8pPr marL="2263641" indent="0">
              <a:buNone/>
              <a:defRPr sz="1132" b="1"/>
            </a:lvl8pPr>
            <a:lvl9pPr marL="2587018" indent="0">
              <a:buNone/>
              <a:defRPr sz="1132" b="1"/>
            </a:lvl9pPr>
          </a:lstStyle>
          <a:p>
            <a:pPr lvl="0"/>
            <a:r>
              <a:rPr lang="en-US"/>
              <a:t>Click to edit Master text styles</a:t>
            </a:r>
          </a:p>
        </p:txBody>
      </p:sp>
      <p:sp>
        <p:nvSpPr>
          <p:cNvPr id="4" name="Content Placeholder 3"/>
          <p:cNvSpPr>
            <a:spLocks noGrp="1"/>
          </p:cNvSpPr>
          <p:nvPr>
            <p:ph sz="half" idx="2"/>
          </p:nvPr>
        </p:nvSpPr>
        <p:spPr>
          <a:xfrm>
            <a:off x="2141120" y="9601607"/>
            <a:ext cx="18912427" cy="17442413"/>
          </a:xfrm>
        </p:spPr>
        <p:txBody>
          <a:bodyPr/>
          <a:lstStyle>
            <a:lvl1pPr>
              <a:defRPr sz="1698"/>
            </a:lvl1pPr>
            <a:lvl2pPr>
              <a:defRPr sz="1415"/>
            </a:lvl2pPr>
            <a:lvl3pPr>
              <a:defRPr sz="1273"/>
            </a:lvl3pPr>
            <a:lvl4pPr>
              <a:defRPr sz="1132"/>
            </a:lvl4pPr>
            <a:lvl5pPr>
              <a:defRPr sz="1132"/>
            </a:lvl5pPr>
            <a:lvl6pPr>
              <a:defRPr sz="1132"/>
            </a:lvl6pPr>
            <a:lvl7pPr>
              <a:defRPr sz="1132"/>
            </a:lvl7pPr>
            <a:lvl8pPr>
              <a:defRPr sz="1132"/>
            </a:lvl8pPr>
            <a:lvl9pPr>
              <a:defRPr sz="113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743254" y="6776448"/>
            <a:ext cx="18919393" cy="2825161"/>
          </a:xfrm>
        </p:spPr>
        <p:txBody>
          <a:bodyPr anchor="b"/>
          <a:lstStyle>
            <a:lvl1pPr marL="0" indent="0">
              <a:buNone/>
              <a:defRPr sz="1698" b="1"/>
            </a:lvl1pPr>
            <a:lvl2pPr marL="323378" indent="0">
              <a:buNone/>
              <a:defRPr sz="1415" b="1"/>
            </a:lvl2pPr>
            <a:lvl3pPr marL="646755" indent="0">
              <a:buNone/>
              <a:defRPr sz="1273" b="1"/>
            </a:lvl3pPr>
            <a:lvl4pPr marL="970131" indent="0">
              <a:buNone/>
              <a:defRPr sz="1132" b="1"/>
            </a:lvl4pPr>
            <a:lvl5pPr marL="1293508" indent="0">
              <a:buNone/>
              <a:defRPr sz="1132" b="1"/>
            </a:lvl5pPr>
            <a:lvl6pPr marL="1616886" indent="0">
              <a:buNone/>
              <a:defRPr sz="1132" b="1"/>
            </a:lvl6pPr>
            <a:lvl7pPr marL="1940263" indent="0">
              <a:buNone/>
              <a:defRPr sz="1132" b="1"/>
            </a:lvl7pPr>
            <a:lvl8pPr marL="2263641" indent="0">
              <a:buNone/>
              <a:defRPr sz="1132" b="1"/>
            </a:lvl8pPr>
            <a:lvl9pPr marL="2587018" indent="0">
              <a:buNone/>
              <a:defRPr sz="1132" b="1"/>
            </a:lvl9pPr>
          </a:lstStyle>
          <a:p>
            <a:pPr lvl="0"/>
            <a:r>
              <a:rPr lang="en-US"/>
              <a:t>Click to edit Master text styles</a:t>
            </a:r>
          </a:p>
        </p:txBody>
      </p:sp>
      <p:sp>
        <p:nvSpPr>
          <p:cNvPr id="6" name="Content Placeholder 5"/>
          <p:cNvSpPr>
            <a:spLocks noGrp="1"/>
          </p:cNvSpPr>
          <p:nvPr>
            <p:ph sz="quarter" idx="4"/>
          </p:nvPr>
        </p:nvSpPr>
        <p:spPr>
          <a:xfrm>
            <a:off x="21743254" y="9601607"/>
            <a:ext cx="18919393" cy="17442413"/>
          </a:xfrm>
        </p:spPr>
        <p:txBody>
          <a:bodyPr/>
          <a:lstStyle>
            <a:lvl1pPr>
              <a:defRPr sz="1698"/>
            </a:lvl1pPr>
            <a:lvl2pPr>
              <a:defRPr sz="1415"/>
            </a:lvl2pPr>
            <a:lvl3pPr>
              <a:defRPr sz="1273"/>
            </a:lvl3pPr>
            <a:lvl4pPr>
              <a:defRPr sz="1132"/>
            </a:lvl4pPr>
            <a:lvl5pPr>
              <a:defRPr sz="1132"/>
            </a:lvl5pPr>
            <a:lvl6pPr>
              <a:defRPr sz="1132"/>
            </a:lvl6pPr>
            <a:lvl7pPr>
              <a:defRPr sz="1132"/>
            </a:lvl7pPr>
            <a:lvl8pPr>
              <a:defRPr sz="1132"/>
            </a:lvl8pPr>
            <a:lvl9pPr>
              <a:defRPr sz="113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481046B-C0A0-4EF5-89AE-F67168957BF2}" type="slidenum">
              <a:rPr lang="en-US" altLang="de-DE"/>
              <a:pPr/>
              <a:t>‹Nr.›</a:t>
            </a:fld>
            <a:endParaRPr lang="en-US" altLang="de-DE"/>
          </a:p>
        </p:txBody>
      </p:sp>
    </p:spTree>
    <p:extLst>
      <p:ext uri="{BB962C8B-B14F-4D97-AF65-F5344CB8AC3E}">
        <p14:creationId xmlns:p14="http://schemas.microsoft.com/office/powerpoint/2010/main" val="104174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B83BCD65-4F6A-4F98-B090-8E7CB5423AAE}" type="slidenum">
              <a:rPr lang="en-US" altLang="de-DE"/>
              <a:pPr/>
              <a:t>‹Nr.›</a:t>
            </a:fld>
            <a:endParaRPr lang="en-US" altLang="de-DE"/>
          </a:p>
        </p:txBody>
      </p:sp>
    </p:spTree>
    <p:extLst>
      <p:ext uri="{BB962C8B-B14F-4D97-AF65-F5344CB8AC3E}">
        <p14:creationId xmlns:p14="http://schemas.microsoft.com/office/powerpoint/2010/main" val="62764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25297039-BB8B-453E-AA1E-4061F1C73F3E}" type="slidenum">
              <a:rPr lang="en-US" altLang="de-DE"/>
              <a:pPr/>
              <a:t>‹Nr.›</a:t>
            </a:fld>
            <a:endParaRPr lang="en-US" altLang="de-DE"/>
          </a:p>
        </p:txBody>
      </p:sp>
    </p:spTree>
    <p:extLst>
      <p:ext uri="{BB962C8B-B14F-4D97-AF65-F5344CB8AC3E}">
        <p14:creationId xmlns:p14="http://schemas.microsoft.com/office/powerpoint/2010/main" val="338014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41122" y="1204966"/>
            <a:ext cx="14082141" cy="5129967"/>
          </a:xfrm>
        </p:spPr>
        <p:txBody>
          <a:bodyPr anchor="b"/>
          <a:lstStyle>
            <a:lvl1pPr algn="l">
              <a:defRPr sz="1415" b="1"/>
            </a:lvl1pPr>
          </a:lstStyle>
          <a:p>
            <a:r>
              <a:rPr lang="en-US"/>
              <a:t>Click to edit Master title style</a:t>
            </a:r>
          </a:p>
        </p:txBody>
      </p:sp>
      <p:sp>
        <p:nvSpPr>
          <p:cNvPr id="3" name="Content Placeholder 2"/>
          <p:cNvSpPr>
            <a:spLocks noGrp="1"/>
          </p:cNvSpPr>
          <p:nvPr>
            <p:ph idx="1"/>
          </p:nvPr>
        </p:nvSpPr>
        <p:spPr>
          <a:xfrm>
            <a:off x="16734155" y="1204964"/>
            <a:ext cx="23928492" cy="25839054"/>
          </a:xfrm>
        </p:spPr>
        <p:txBody>
          <a:bodyPr/>
          <a:lstStyle>
            <a:lvl1pPr>
              <a:defRPr sz="2263"/>
            </a:lvl1pPr>
            <a:lvl2pPr>
              <a:defRPr sz="1980"/>
            </a:lvl2pPr>
            <a:lvl3pPr>
              <a:defRPr sz="1698"/>
            </a:lvl3pPr>
            <a:lvl4pPr>
              <a:defRPr sz="1415"/>
            </a:lvl4pPr>
            <a:lvl5pPr>
              <a:defRPr sz="1415"/>
            </a:lvl5pPr>
            <a:lvl6pPr>
              <a:defRPr sz="1415"/>
            </a:lvl6pPr>
            <a:lvl7pPr>
              <a:defRPr sz="1415"/>
            </a:lvl7pPr>
            <a:lvl8pPr>
              <a:defRPr sz="1415"/>
            </a:lvl8pPr>
            <a:lvl9pPr>
              <a:defRPr sz="141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41122" y="6334933"/>
            <a:ext cx="14082141" cy="20709087"/>
          </a:xfrm>
        </p:spPr>
        <p:txBody>
          <a:bodyPr/>
          <a:lstStyle>
            <a:lvl1pPr marL="0" indent="0">
              <a:buNone/>
              <a:defRPr sz="990"/>
            </a:lvl1pPr>
            <a:lvl2pPr marL="323378" indent="0">
              <a:buNone/>
              <a:defRPr sz="849"/>
            </a:lvl2pPr>
            <a:lvl3pPr marL="646755" indent="0">
              <a:buNone/>
              <a:defRPr sz="707"/>
            </a:lvl3pPr>
            <a:lvl4pPr marL="970131" indent="0">
              <a:buNone/>
              <a:defRPr sz="637"/>
            </a:lvl4pPr>
            <a:lvl5pPr marL="1293508" indent="0">
              <a:buNone/>
              <a:defRPr sz="637"/>
            </a:lvl5pPr>
            <a:lvl6pPr marL="1616886" indent="0">
              <a:buNone/>
              <a:defRPr sz="637"/>
            </a:lvl6pPr>
            <a:lvl7pPr marL="1940263" indent="0">
              <a:buNone/>
              <a:defRPr sz="637"/>
            </a:lvl7pPr>
            <a:lvl8pPr marL="2263641" indent="0">
              <a:buNone/>
              <a:defRPr sz="637"/>
            </a:lvl8pPr>
            <a:lvl9pPr marL="2587018" indent="0">
              <a:buNone/>
              <a:defRPr sz="637"/>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2D3D8E8-A292-483D-848D-4F22644264DA}" type="slidenum">
              <a:rPr lang="en-US" altLang="de-DE"/>
              <a:pPr/>
              <a:t>‹Nr.›</a:t>
            </a:fld>
            <a:endParaRPr lang="en-US" altLang="de-DE"/>
          </a:p>
        </p:txBody>
      </p:sp>
    </p:spTree>
    <p:extLst>
      <p:ext uri="{BB962C8B-B14F-4D97-AF65-F5344CB8AC3E}">
        <p14:creationId xmlns:p14="http://schemas.microsoft.com/office/powerpoint/2010/main" val="172182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305" y="21192649"/>
            <a:ext cx="25681793" cy="2501910"/>
          </a:xfrm>
        </p:spPr>
        <p:txBody>
          <a:bodyPr anchor="b"/>
          <a:lstStyle>
            <a:lvl1pPr algn="l">
              <a:defRPr sz="1415" b="1"/>
            </a:lvl1pPr>
          </a:lstStyle>
          <a:p>
            <a:r>
              <a:rPr lang="en-US"/>
              <a:t>Click to edit Master title style</a:t>
            </a:r>
          </a:p>
        </p:txBody>
      </p:sp>
      <p:sp>
        <p:nvSpPr>
          <p:cNvPr id="3" name="Picture Placeholder 2"/>
          <p:cNvSpPr>
            <a:spLocks noGrp="1"/>
          </p:cNvSpPr>
          <p:nvPr>
            <p:ph type="pic" idx="1"/>
          </p:nvPr>
        </p:nvSpPr>
        <p:spPr>
          <a:xfrm>
            <a:off x="8390305" y="2705584"/>
            <a:ext cx="25681793" cy="18165128"/>
          </a:xfrm>
        </p:spPr>
        <p:txBody>
          <a:bodyPr/>
          <a:lstStyle>
            <a:lvl1pPr marL="0" indent="0">
              <a:buNone/>
              <a:defRPr sz="2263"/>
            </a:lvl1pPr>
            <a:lvl2pPr marL="323378" indent="0">
              <a:buNone/>
              <a:defRPr sz="1980"/>
            </a:lvl2pPr>
            <a:lvl3pPr marL="646755" indent="0">
              <a:buNone/>
              <a:defRPr sz="1698"/>
            </a:lvl3pPr>
            <a:lvl4pPr marL="970131" indent="0">
              <a:buNone/>
              <a:defRPr sz="1415"/>
            </a:lvl4pPr>
            <a:lvl5pPr marL="1293508" indent="0">
              <a:buNone/>
              <a:defRPr sz="1415"/>
            </a:lvl5pPr>
            <a:lvl6pPr marL="1616886" indent="0">
              <a:buNone/>
              <a:defRPr sz="1415"/>
            </a:lvl6pPr>
            <a:lvl7pPr marL="1940263" indent="0">
              <a:buNone/>
              <a:defRPr sz="1415"/>
            </a:lvl7pPr>
            <a:lvl8pPr marL="2263641" indent="0">
              <a:buNone/>
              <a:defRPr sz="1415"/>
            </a:lvl8pPr>
            <a:lvl9pPr marL="2587018" indent="0">
              <a:buNone/>
              <a:defRPr sz="1415"/>
            </a:lvl9pPr>
          </a:lstStyle>
          <a:p>
            <a:pPr lvl="0"/>
            <a:endParaRPr lang="en-US" noProof="0"/>
          </a:p>
        </p:txBody>
      </p:sp>
      <p:sp>
        <p:nvSpPr>
          <p:cNvPr id="4" name="Text Placeholder 3"/>
          <p:cNvSpPr>
            <a:spLocks noGrp="1"/>
          </p:cNvSpPr>
          <p:nvPr>
            <p:ph type="body" sz="half" idx="2"/>
          </p:nvPr>
        </p:nvSpPr>
        <p:spPr>
          <a:xfrm>
            <a:off x="8390305" y="23694560"/>
            <a:ext cx="25681793" cy="3553133"/>
          </a:xfrm>
        </p:spPr>
        <p:txBody>
          <a:bodyPr/>
          <a:lstStyle>
            <a:lvl1pPr marL="0" indent="0">
              <a:buNone/>
              <a:defRPr sz="990"/>
            </a:lvl1pPr>
            <a:lvl2pPr marL="323378" indent="0">
              <a:buNone/>
              <a:defRPr sz="849"/>
            </a:lvl2pPr>
            <a:lvl3pPr marL="646755" indent="0">
              <a:buNone/>
              <a:defRPr sz="707"/>
            </a:lvl3pPr>
            <a:lvl4pPr marL="970131" indent="0">
              <a:buNone/>
              <a:defRPr sz="637"/>
            </a:lvl4pPr>
            <a:lvl5pPr marL="1293508" indent="0">
              <a:buNone/>
              <a:defRPr sz="637"/>
            </a:lvl5pPr>
            <a:lvl6pPr marL="1616886" indent="0">
              <a:buNone/>
              <a:defRPr sz="637"/>
            </a:lvl6pPr>
            <a:lvl7pPr marL="1940263" indent="0">
              <a:buNone/>
              <a:defRPr sz="637"/>
            </a:lvl7pPr>
            <a:lvl8pPr marL="2263641" indent="0">
              <a:buNone/>
              <a:defRPr sz="637"/>
            </a:lvl8pPr>
            <a:lvl9pPr marL="2587018" indent="0">
              <a:buNone/>
              <a:defRPr sz="637"/>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DBA10D2-F299-429D-80DC-E49C48698FFD}" type="slidenum">
              <a:rPr lang="en-US" altLang="de-DE"/>
              <a:pPr/>
              <a:t>‹Nr.›</a:t>
            </a:fld>
            <a:endParaRPr lang="en-US" altLang="de-DE"/>
          </a:p>
        </p:txBody>
      </p:sp>
    </p:spTree>
    <p:extLst>
      <p:ext uri="{BB962C8B-B14F-4D97-AF65-F5344CB8AC3E}">
        <p14:creationId xmlns:p14="http://schemas.microsoft.com/office/powerpoint/2010/main" val="537170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218646" y="2692447"/>
            <a:ext cx="36366479" cy="5045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ctr" anchorCtr="0" compatLnSpc="1">
            <a:prstTxWarp prst="textNoShape">
              <a:avLst/>
            </a:prstTxWarp>
          </a:bodyPr>
          <a:lstStyle/>
          <a:p>
            <a:pPr lvl="0"/>
            <a:r>
              <a:rPr lang="en-US" altLang="de-DE"/>
              <a:t>Click to edit Master title style</a:t>
            </a:r>
          </a:p>
        </p:txBody>
      </p:sp>
      <p:sp>
        <p:nvSpPr>
          <p:cNvPr id="2051" name="Rectangle 3"/>
          <p:cNvSpPr>
            <a:spLocks noGrp="1" noChangeArrowheads="1"/>
          </p:cNvSpPr>
          <p:nvPr>
            <p:ph type="body" idx="1"/>
          </p:nvPr>
        </p:nvSpPr>
        <p:spPr bwMode="auto">
          <a:xfrm>
            <a:off x="3218646" y="8725149"/>
            <a:ext cx="36366479" cy="18186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1028" name="Rectangle 4"/>
          <p:cNvSpPr>
            <a:spLocks noGrp="1" noChangeArrowheads="1"/>
          </p:cNvSpPr>
          <p:nvPr>
            <p:ph type="dt" sz="half" idx="2"/>
          </p:nvPr>
        </p:nvSpPr>
        <p:spPr bwMode="auto">
          <a:xfrm>
            <a:off x="3218642" y="27606424"/>
            <a:ext cx="8917451" cy="1997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defTabSz="3077699">
              <a:defRPr sz="4315" b="0" smtClean="0">
                <a:solidFill>
                  <a:schemeClr val="tx1"/>
                </a:solidFill>
                <a:latin typeface="+mn-lt"/>
              </a:defRPr>
            </a:lvl1pPr>
          </a:lstStyle>
          <a:p>
            <a:pPr>
              <a:defRPr/>
            </a:pPr>
            <a:endParaRPr lang="en-US"/>
          </a:p>
        </p:txBody>
      </p:sp>
      <p:sp>
        <p:nvSpPr>
          <p:cNvPr id="1029" name="Rectangle 5"/>
          <p:cNvSpPr>
            <a:spLocks noGrp="1" noChangeArrowheads="1"/>
          </p:cNvSpPr>
          <p:nvPr>
            <p:ph type="ftr" sz="quarter" idx="3"/>
          </p:nvPr>
        </p:nvSpPr>
        <p:spPr bwMode="auto">
          <a:xfrm>
            <a:off x="14616263" y="27606424"/>
            <a:ext cx="13571245" cy="1997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ctr" defTabSz="3077699">
              <a:defRPr sz="4315" b="0" smtClean="0">
                <a:solidFill>
                  <a:schemeClr val="tx1"/>
                </a:solidFill>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30667670" y="27606424"/>
            <a:ext cx="8917451" cy="1997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r" defTabSz="3077699">
              <a:defRPr sz="4315" b="0">
                <a:solidFill>
                  <a:schemeClr val="tx1"/>
                </a:solidFill>
                <a:latin typeface="Times New Roman" panose="02020603050405020304" pitchFamily="18" charset="0"/>
              </a:defRPr>
            </a:lvl1pPr>
          </a:lstStyle>
          <a:p>
            <a:fld id="{3C0AF84B-FA27-4425-890F-D121289BFA4B}" type="slidenum">
              <a:rPr lang="en-US" altLang="de-DE"/>
              <a:pPr/>
              <a:t>‹Nr.›</a:t>
            </a:fld>
            <a:endParaRPr lang="en-US"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7699" rtl="0" eaLnBrk="0" fontAlgn="base" hangingPunct="0">
        <a:spcBef>
          <a:spcPct val="0"/>
        </a:spcBef>
        <a:spcAft>
          <a:spcPct val="0"/>
        </a:spcAft>
        <a:defRPr sz="14995">
          <a:solidFill>
            <a:schemeClr val="tx2"/>
          </a:solidFill>
          <a:latin typeface="+mj-lt"/>
          <a:ea typeface="+mj-ea"/>
          <a:cs typeface="+mj-cs"/>
        </a:defRPr>
      </a:lvl1pPr>
      <a:lvl2pPr algn="ctr" defTabSz="3077699" rtl="0" eaLnBrk="0" fontAlgn="base" hangingPunct="0">
        <a:spcBef>
          <a:spcPct val="0"/>
        </a:spcBef>
        <a:spcAft>
          <a:spcPct val="0"/>
        </a:spcAft>
        <a:defRPr sz="14995">
          <a:solidFill>
            <a:schemeClr val="tx2"/>
          </a:solidFill>
          <a:latin typeface="Times New Roman" pitchFamily="18" charset="0"/>
        </a:defRPr>
      </a:lvl2pPr>
      <a:lvl3pPr algn="ctr" defTabSz="3077699" rtl="0" eaLnBrk="0" fontAlgn="base" hangingPunct="0">
        <a:spcBef>
          <a:spcPct val="0"/>
        </a:spcBef>
        <a:spcAft>
          <a:spcPct val="0"/>
        </a:spcAft>
        <a:defRPr sz="14995">
          <a:solidFill>
            <a:schemeClr val="tx2"/>
          </a:solidFill>
          <a:latin typeface="Times New Roman" pitchFamily="18" charset="0"/>
        </a:defRPr>
      </a:lvl3pPr>
      <a:lvl4pPr algn="ctr" defTabSz="3077699" rtl="0" eaLnBrk="0" fontAlgn="base" hangingPunct="0">
        <a:spcBef>
          <a:spcPct val="0"/>
        </a:spcBef>
        <a:spcAft>
          <a:spcPct val="0"/>
        </a:spcAft>
        <a:defRPr sz="14995">
          <a:solidFill>
            <a:schemeClr val="tx2"/>
          </a:solidFill>
          <a:latin typeface="Times New Roman" pitchFamily="18" charset="0"/>
        </a:defRPr>
      </a:lvl4pPr>
      <a:lvl5pPr algn="ctr" defTabSz="3077699" rtl="0" eaLnBrk="0" fontAlgn="base" hangingPunct="0">
        <a:spcBef>
          <a:spcPct val="0"/>
        </a:spcBef>
        <a:spcAft>
          <a:spcPct val="0"/>
        </a:spcAft>
        <a:defRPr sz="14995">
          <a:solidFill>
            <a:schemeClr val="tx2"/>
          </a:solidFill>
          <a:latin typeface="Times New Roman" pitchFamily="18" charset="0"/>
        </a:defRPr>
      </a:lvl5pPr>
      <a:lvl6pPr marL="323378" algn="ctr" defTabSz="3077699" rtl="0" eaLnBrk="0" fontAlgn="base" hangingPunct="0">
        <a:spcBef>
          <a:spcPct val="0"/>
        </a:spcBef>
        <a:spcAft>
          <a:spcPct val="0"/>
        </a:spcAft>
        <a:defRPr sz="14995">
          <a:solidFill>
            <a:schemeClr val="tx2"/>
          </a:solidFill>
          <a:latin typeface="Times New Roman" pitchFamily="18" charset="0"/>
        </a:defRPr>
      </a:lvl6pPr>
      <a:lvl7pPr marL="646755" algn="ctr" defTabSz="3077699" rtl="0" eaLnBrk="0" fontAlgn="base" hangingPunct="0">
        <a:spcBef>
          <a:spcPct val="0"/>
        </a:spcBef>
        <a:spcAft>
          <a:spcPct val="0"/>
        </a:spcAft>
        <a:defRPr sz="14995">
          <a:solidFill>
            <a:schemeClr val="tx2"/>
          </a:solidFill>
          <a:latin typeface="Times New Roman" pitchFamily="18" charset="0"/>
        </a:defRPr>
      </a:lvl7pPr>
      <a:lvl8pPr marL="970131" algn="ctr" defTabSz="3077699" rtl="0" eaLnBrk="0" fontAlgn="base" hangingPunct="0">
        <a:spcBef>
          <a:spcPct val="0"/>
        </a:spcBef>
        <a:spcAft>
          <a:spcPct val="0"/>
        </a:spcAft>
        <a:defRPr sz="14995">
          <a:solidFill>
            <a:schemeClr val="tx2"/>
          </a:solidFill>
          <a:latin typeface="Times New Roman" pitchFamily="18" charset="0"/>
        </a:defRPr>
      </a:lvl8pPr>
      <a:lvl9pPr marL="1293508" algn="ctr" defTabSz="3077699" rtl="0" eaLnBrk="0" fontAlgn="base" hangingPunct="0">
        <a:spcBef>
          <a:spcPct val="0"/>
        </a:spcBef>
        <a:spcAft>
          <a:spcPct val="0"/>
        </a:spcAft>
        <a:defRPr sz="14995">
          <a:solidFill>
            <a:schemeClr val="tx2"/>
          </a:solidFill>
          <a:latin typeface="Times New Roman" pitchFamily="18" charset="0"/>
        </a:defRPr>
      </a:lvl9pPr>
    </p:titleStyle>
    <p:bodyStyle>
      <a:lvl1pPr marL="1152032" indent="-1152032" algn="l" defTabSz="3077699" rtl="0" eaLnBrk="0" fontAlgn="base" hangingPunct="0">
        <a:spcBef>
          <a:spcPct val="20000"/>
        </a:spcBef>
        <a:spcAft>
          <a:spcPct val="0"/>
        </a:spcAft>
        <a:buChar char="•"/>
        <a:defRPr sz="10256">
          <a:solidFill>
            <a:schemeClr val="tx1"/>
          </a:solidFill>
          <a:latin typeface="+mn-lt"/>
          <a:ea typeface="+mn-ea"/>
          <a:cs typeface="+mn-cs"/>
        </a:defRPr>
      </a:lvl1pPr>
      <a:lvl2pPr marL="2499437" indent="-963395" algn="l" defTabSz="3077699" rtl="0" eaLnBrk="0" fontAlgn="base" hangingPunct="0">
        <a:spcBef>
          <a:spcPct val="20000"/>
        </a:spcBef>
        <a:spcAft>
          <a:spcPct val="0"/>
        </a:spcAft>
        <a:buChar char="–"/>
        <a:defRPr sz="9336">
          <a:solidFill>
            <a:schemeClr val="tx1"/>
          </a:solidFill>
          <a:latin typeface="+mn-lt"/>
        </a:defRPr>
      </a:lvl2pPr>
      <a:lvl3pPr marL="3838983" indent="-761283" algn="l" defTabSz="3077699" rtl="0" eaLnBrk="0" fontAlgn="base" hangingPunct="0">
        <a:spcBef>
          <a:spcPct val="20000"/>
        </a:spcBef>
        <a:spcAft>
          <a:spcPct val="0"/>
        </a:spcAft>
        <a:buChar char="•"/>
        <a:defRPr sz="7781">
          <a:solidFill>
            <a:schemeClr val="tx1"/>
          </a:solidFill>
          <a:latin typeface="+mn-lt"/>
        </a:defRPr>
      </a:lvl3pPr>
      <a:lvl4pPr marL="5380638" indent="-777004" algn="l" defTabSz="3077699" rtl="0" eaLnBrk="0" fontAlgn="base" hangingPunct="0">
        <a:spcBef>
          <a:spcPct val="20000"/>
        </a:spcBef>
        <a:spcAft>
          <a:spcPct val="0"/>
        </a:spcAft>
        <a:buChar char="–"/>
        <a:defRPr sz="6579">
          <a:solidFill>
            <a:schemeClr val="tx1"/>
          </a:solidFill>
          <a:latin typeface="+mn-lt"/>
        </a:defRPr>
      </a:lvl4pPr>
      <a:lvl5pPr marL="6909943" indent="-764654" algn="l" defTabSz="3077699" rtl="0" eaLnBrk="0" fontAlgn="base" hangingPunct="0">
        <a:spcBef>
          <a:spcPct val="20000"/>
        </a:spcBef>
        <a:spcAft>
          <a:spcPct val="0"/>
        </a:spcAft>
        <a:buChar char="»"/>
        <a:defRPr sz="6579">
          <a:solidFill>
            <a:schemeClr val="tx1"/>
          </a:solidFill>
          <a:latin typeface="+mn-lt"/>
        </a:defRPr>
      </a:lvl5pPr>
      <a:lvl6pPr marL="7233320" indent="-764654" algn="l" defTabSz="3077699" rtl="0" eaLnBrk="0" fontAlgn="base" hangingPunct="0">
        <a:spcBef>
          <a:spcPct val="20000"/>
        </a:spcBef>
        <a:spcAft>
          <a:spcPct val="0"/>
        </a:spcAft>
        <a:buChar char="»"/>
        <a:defRPr sz="6579">
          <a:solidFill>
            <a:schemeClr val="tx1"/>
          </a:solidFill>
          <a:latin typeface="+mn-lt"/>
        </a:defRPr>
      </a:lvl6pPr>
      <a:lvl7pPr marL="7556697" indent="-764654" algn="l" defTabSz="3077699" rtl="0" eaLnBrk="0" fontAlgn="base" hangingPunct="0">
        <a:spcBef>
          <a:spcPct val="20000"/>
        </a:spcBef>
        <a:spcAft>
          <a:spcPct val="0"/>
        </a:spcAft>
        <a:buChar char="»"/>
        <a:defRPr sz="6579">
          <a:solidFill>
            <a:schemeClr val="tx1"/>
          </a:solidFill>
          <a:latin typeface="+mn-lt"/>
        </a:defRPr>
      </a:lvl7pPr>
      <a:lvl8pPr marL="7880075" indent="-764654" algn="l" defTabSz="3077699" rtl="0" eaLnBrk="0" fontAlgn="base" hangingPunct="0">
        <a:spcBef>
          <a:spcPct val="20000"/>
        </a:spcBef>
        <a:spcAft>
          <a:spcPct val="0"/>
        </a:spcAft>
        <a:buChar char="»"/>
        <a:defRPr sz="6579">
          <a:solidFill>
            <a:schemeClr val="tx1"/>
          </a:solidFill>
          <a:latin typeface="+mn-lt"/>
        </a:defRPr>
      </a:lvl8pPr>
      <a:lvl9pPr marL="8203452" indent="-764654" algn="l" defTabSz="3077699" rtl="0" eaLnBrk="0" fontAlgn="base" hangingPunct="0">
        <a:spcBef>
          <a:spcPct val="20000"/>
        </a:spcBef>
        <a:spcAft>
          <a:spcPct val="0"/>
        </a:spcAft>
        <a:buChar char="»"/>
        <a:defRPr sz="6579">
          <a:solidFill>
            <a:schemeClr val="tx1"/>
          </a:solidFill>
          <a:latin typeface="+mn-lt"/>
        </a:defRPr>
      </a:lvl9pPr>
    </p:bodyStyle>
    <p:otherStyle>
      <a:defPPr>
        <a:defRPr lang="en-US"/>
      </a:defPPr>
      <a:lvl1pPr marL="0" algn="l" defTabSz="646755" rtl="0" eaLnBrk="1" latinLnBrk="0" hangingPunct="1">
        <a:defRPr sz="1273" kern="1200">
          <a:solidFill>
            <a:schemeClr val="tx1"/>
          </a:solidFill>
          <a:latin typeface="+mn-lt"/>
          <a:ea typeface="+mn-ea"/>
          <a:cs typeface="+mn-cs"/>
        </a:defRPr>
      </a:lvl1pPr>
      <a:lvl2pPr marL="323378" algn="l" defTabSz="646755" rtl="0" eaLnBrk="1" latinLnBrk="0" hangingPunct="1">
        <a:defRPr sz="1273" kern="1200">
          <a:solidFill>
            <a:schemeClr val="tx1"/>
          </a:solidFill>
          <a:latin typeface="+mn-lt"/>
          <a:ea typeface="+mn-ea"/>
          <a:cs typeface="+mn-cs"/>
        </a:defRPr>
      </a:lvl2pPr>
      <a:lvl3pPr marL="646755" algn="l" defTabSz="646755" rtl="0" eaLnBrk="1" latinLnBrk="0" hangingPunct="1">
        <a:defRPr sz="1273" kern="1200">
          <a:solidFill>
            <a:schemeClr val="tx1"/>
          </a:solidFill>
          <a:latin typeface="+mn-lt"/>
          <a:ea typeface="+mn-ea"/>
          <a:cs typeface="+mn-cs"/>
        </a:defRPr>
      </a:lvl3pPr>
      <a:lvl4pPr marL="970131" algn="l" defTabSz="646755" rtl="0" eaLnBrk="1" latinLnBrk="0" hangingPunct="1">
        <a:defRPr sz="1273" kern="1200">
          <a:solidFill>
            <a:schemeClr val="tx1"/>
          </a:solidFill>
          <a:latin typeface="+mn-lt"/>
          <a:ea typeface="+mn-ea"/>
          <a:cs typeface="+mn-cs"/>
        </a:defRPr>
      </a:lvl4pPr>
      <a:lvl5pPr marL="1293508" algn="l" defTabSz="646755" rtl="0" eaLnBrk="1" latinLnBrk="0" hangingPunct="1">
        <a:defRPr sz="1273" kern="1200">
          <a:solidFill>
            <a:schemeClr val="tx1"/>
          </a:solidFill>
          <a:latin typeface="+mn-lt"/>
          <a:ea typeface="+mn-ea"/>
          <a:cs typeface="+mn-cs"/>
        </a:defRPr>
      </a:lvl5pPr>
      <a:lvl6pPr marL="1616886" algn="l" defTabSz="646755" rtl="0" eaLnBrk="1" latinLnBrk="0" hangingPunct="1">
        <a:defRPr sz="1273" kern="1200">
          <a:solidFill>
            <a:schemeClr val="tx1"/>
          </a:solidFill>
          <a:latin typeface="+mn-lt"/>
          <a:ea typeface="+mn-ea"/>
          <a:cs typeface="+mn-cs"/>
        </a:defRPr>
      </a:lvl6pPr>
      <a:lvl7pPr marL="1940263" algn="l" defTabSz="646755" rtl="0" eaLnBrk="1" latinLnBrk="0" hangingPunct="1">
        <a:defRPr sz="1273" kern="1200">
          <a:solidFill>
            <a:schemeClr val="tx1"/>
          </a:solidFill>
          <a:latin typeface="+mn-lt"/>
          <a:ea typeface="+mn-ea"/>
          <a:cs typeface="+mn-cs"/>
        </a:defRPr>
      </a:lvl7pPr>
      <a:lvl8pPr marL="2263641" algn="l" defTabSz="646755" rtl="0" eaLnBrk="1" latinLnBrk="0" hangingPunct="1">
        <a:defRPr sz="1273" kern="1200">
          <a:solidFill>
            <a:schemeClr val="tx1"/>
          </a:solidFill>
          <a:latin typeface="+mn-lt"/>
          <a:ea typeface="+mn-ea"/>
          <a:cs typeface="+mn-cs"/>
        </a:defRPr>
      </a:lvl8pPr>
      <a:lvl9pPr marL="2587018" algn="l" defTabSz="646755" rtl="0" eaLnBrk="1" latinLnBrk="0" hangingPunct="1">
        <a:defRPr sz="12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Text Box 2"/>
          <p:cNvSpPr txBox="1">
            <a:spLocks noChangeArrowheads="1"/>
          </p:cNvSpPr>
          <p:nvPr/>
        </p:nvSpPr>
        <p:spPr bwMode="auto">
          <a:xfrm>
            <a:off x="-10319" y="1182918"/>
            <a:ext cx="42803762" cy="1371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96409" tIns="323379" rIns="296409" bIns="323379">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a:r>
              <a:rPr lang="en-US" altLang="de-DE" sz="4668" dirty="0">
                <a:solidFill>
                  <a:srgbClr val="000066"/>
                </a:solidFill>
                <a:latin typeface="Calibri" panose="020F0502020204030204" pitchFamily="34" charset="0"/>
                <a:ea typeface="Calibri" panose="020F0502020204030204" pitchFamily="34" charset="0"/>
                <a:cs typeface="Calibri" panose="020F0502020204030204" pitchFamily="34" charset="0"/>
              </a:rPr>
              <a:t>Poster with Vertical Format: Title of Poster in Calibri, Bold, 60-80 Points</a:t>
            </a:r>
          </a:p>
        </p:txBody>
      </p:sp>
      <p:sp>
        <p:nvSpPr>
          <p:cNvPr id="1035" name="Line 72"/>
          <p:cNvSpPr>
            <a:spLocks noChangeShapeType="1"/>
          </p:cNvSpPr>
          <p:nvPr/>
        </p:nvSpPr>
        <p:spPr bwMode="auto">
          <a:xfrm>
            <a:off x="11071727" y="5670919"/>
            <a:ext cx="0" cy="22401838"/>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3140"/>
          </a:p>
        </p:txBody>
      </p:sp>
      <p:sp>
        <p:nvSpPr>
          <p:cNvPr id="1036" name="Text Box 95"/>
          <p:cNvSpPr txBox="1">
            <a:spLocks noChangeArrowheads="1"/>
          </p:cNvSpPr>
          <p:nvPr/>
        </p:nvSpPr>
        <p:spPr bwMode="auto">
          <a:xfrm>
            <a:off x="26090871" y="24386707"/>
            <a:ext cx="9849578" cy="125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1689" tIns="32017" rIns="323379" bIns="3201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2546">
                <a:solidFill>
                  <a:srgbClr val="000066"/>
                </a:solidFill>
                <a:latin typeface="Calibri" panose="020F0502020204030204" pitchFamily="34" charset="0"/>
                <a:ea typeface="Calibri" panose="020F0502020204030204" pitchFamily="34" charset="0"/>
                <a:cs typeface="Calibri" panose="020F0502020204030204" pitchFamily="34" charset="0"/>
              </a:rPr>
              <a:t>Acknowledgments (Calibri, 36 points, bold)</a:t>
            </a:r>
          </a:p>
          <a:p>
            <a:pPr algn="just">
              <a:spcBef>
                <a:spcPts val="849"/>
              </a:spcBef>
            </a:pPr>
            <a:r>
              <a:rPr lang="en-US" altLang="de-DE" sz="2263">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2263" b="0">
                <a:solidFill>
                  <a:schemeClr val="tx1"/>
                </a:solidFill>
                <a:latin typeface="Calibri" panose="020F0502020204030204" pitchFamily="34" charset="0"/>
                <a:ea typeface="Calibri" panose="020F0502020204030204" pitchFamily="34" charset="0"/>
                <a:cs typeface="Calibri" panose="020F0502020204030204" pitchFamily="34" charset="0"/>
              </a:rPr>
              <a:t>In this template, acknowledgments are set in Calibri, 32 points. Try to keep the acknowledgments to one or two lines.</a:t>
            </a:r>
          </a:p>
        </p:txBody>
      </p:sp>
      <p:sp>
        <p:nvSpPr>
          <p:cNvPr id="1037" name="Text Box 96"/>
          <p:cNvSpPr txBox="1">
            <a:spLocks noChangeArrowheads="1"/>
          </p:cNvSpPr>
          <p:nvPr/>
        </p:nvSpPr>
        <p:spPr bwMode="auto">
          <a:xfrm>
            <a:off x="14718720" y="2947272"/>
            <a:ext cx="12935150" cy="1414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6409" tIns="32017" rIns="296409" bIns="3201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a:r>
              <a:rPr lang="en-US" altLang="de-DE" sz="3112">
                <a:solidFill>
                  <a:schemeClr val="tx1"/>
                </a:solidFill>
                <a:latin typeface="Calibri" panose="020F0502020204030204" pitchFamily="34" charset="0"/>
                <a:ea typeface="Calibri" panose="020F0502020204030204" pitchFamily="34" charset="0"/>
                <a:cs typeface="Calibri" panose="020F0502020204030204" pitchFamily="34" charset="0"/>
              </a:rPr>
              <a:t>Names of Authors in Calibri, 44 Points, Bold</a:t>
            </a:r>
          </a:p>
          <a:p>
            <a:pPr algn="ctr"/>
            <a:r>
              <a:rPr lang="en-US" altLang="de-DE" sz="2829">
                <a:solidFill>
                  <a:schemeClr val="tx1"/>
                </a:solidFill>
                <a:latin typeface="Calibri" panose="020F0502020204030204" pitchFamily="34" charset="0"/>
                <a:ea typeface="Calibri" panose="020F0502020204030204" pitchFamily="34" charset="0"/>
                <a:cs typeface="Calibri" panose="020F0502020204030204" pitchFamily="34" charset="0"/>
              </a:rPr>
              <a:t>Department in 40 points bold</a:t>
            </a:r>
          </a:p>
          <a:p>
            <a:pPr algn="ctr"/>
            <a:r>
              <a:rPr lang="en-US" altLang="de-DE" sz="2829">
                <a:solidFill>
                  <a:schemeClr val="tx1"/>
                </a:solidFill>
                <a:latin typeface="Calibri" panose="020F0502020204030204" pitchFamily="34" charset="0"/>
                <a:ea typeface="Calibri" panose="020F0502020204030204" pitchFamily="34" charset="0"/>
                <a:cs typeface="Calibri" panose="020F0502020204030204" pitchFamily="34" charset="0"/>
              </a:rPr>
              <a:t>Institution in 40 points bold</a:t>
            </a:r>
          </a:p>
        </p:txBody>
      </p:sp>
      <p:sp>
        <p:nvSpPr>
          <p:cNvPr id="1038" name="Text Box 3"/>
          <p:cNvSpPr txBox="1">
            <a:spLocks noChangeArrowheads="1"/>
          </p:cNvSpPr>
          <p:nvPr/>
        </p:nvSpPr>
        <p:spPr bwMode="auto">
          <a:xfrm>
            <a:off x="5922859" y="5703541"/>
            <a:ext cx="9876526" cy="2600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23379" tIns="32017" rIns="161689" bIns="3201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3112" dirty="0">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 Bold)</a:t>
            </a:r>
          </a:p>
          <a:p>
            <a:pPr>
              <a:spcBef>
                <a:spcPct val="25000"/>
              </a:spcBef>
            </a:pPr>
            <a:r>
              <a:rPr lang="en-US" altLang="de-DE" sz="2546"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2546" b="0" dirty="0">
                <a:solidFill>
                  <a:schemeClr val="tx1"/>
                </a:solidFill>
                <a:latin typeface="Calibri" panose="020F0502020204030204" pitchFamily="34" charset="0"/>
                <a:ea typeface="Calibri" panose="020F0502020204030204" pitchFamily="34" charset="0"/>
                <a:cs typeface="Calibri" panose="020F0502020204030204" pitchFamily="34" charset="0"/>
              </a:rPr>
              <a:t>The first section of the poster should define the topic and show its importance. A good test is whether the poster can orient the audience to these two aspects in 20 seconds. Shown in Figure 1 is a possible layout for a poster. This section was set in Calibri, 36 points. Boldfacing the section type is an option.</a:t>
            </a:r>
            <a:endParaRPr lang="en-US" altLang="de-DE" sz="2546" b="0" dirty="0">
              <a:latin typeface="Calibri" panose="020F0502020204030204" pitchFamily="34" charset="0"/>
              <a:ea typeface="Calibri" panose="020F0502020204030204" pitchFamily="34" charset="0"/>
              <a:cs typeface="Calibri" panose="020F0502020204030204" pitchFamily="34" charset="0"/>
            </a:endParaRPr>
          </a:p>
        </p:txBody>
      </p:sp>
      <p:sp>
        <p:nvSpPr>
          <p:cNvPr id="1039" name="Text Box 126"/>
          <p:cNvSpPr txBox="1">
            <a:spLocks noChangeArrowheads="1"/>
          </p:cNvSpPr>
          <p:nvPr/>
        </p:nvSpPr>
        <p:spPr bwMode="auto">
          <a:xfrm>
            <a:off x="7997874" y="12494495"/>
            <a:ext cx="5524387" cy="761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6409" tIns="32017" rIns="296409" bIns="3201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2263">
                <a:solidFill>
                  <a:schemeClr val="tx1"/>
                </a:solidFill>
                <a:latin typeface="Calibri" panose="020F0502020204030204" pitchFamily="34" charset="0"/>
                <a:ea typeface="Calibri" panose="020F0502020204030204" pitchFamily="34" charset="0"/>
                <a:cs typeface="Calibri" panose="020F0502020204030204" pitchFamily="34" charset="0"/>
              </a:rPr>
              <a:t>Figure 1. Possible layout for poster (caption: 32 points, bold). </a:t>
            </a:r>
          </a:p>
        </p:txBody>
      </p:sp>
      <p:sp>
        <p:nvSpPr>
          <p:cNvPr id="1040" name="Text Box 226"/>
          <p:cNvSpPr txBox="1">
            <a:spLocks noChangeArrowheads="1"/>
          </p:cNvSpPr>
          <p:nvPr/>
        </p:nvSpPr>
        <p:spPr bwMode="auto">
          <a:xfrm>
            <a:off x="10945969" y="3101100"/>
            <a:ext cx="3018202" cy="582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6409" tIns="29641" rIns="296409" bIns="29641">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3396">
                <a:solidFill>
                  <a:schemeClr val="tx1"/>
                </a:solidFill>
                <a:latin typeface="Calibri" panose="020F0502020204030204" pitchFamily="34" charset="0"/>
                <a:ea typeface="Calibri" panose="020F0502020204030204" pitchFamily="34" charset="0"/>
                <a:cs typeface="Calibri" panose="020F0502020204030204" pitchFamily="34" charset="0"/>
              </a:rPr>
              <a:t>Sponsor Logo</a:t>
            </a:r>
          </a:p>
        </p:txBody>
      </p:sp>
      <p:sp>
        <p:nvSpPr>
          <p:cNvPr id="1041" name="Text Box 238"/>
          <p:cNvSpPr txBox="1">
            <a:spLocks noChangeArrowheads="1"/>
          </p:cNvSpPr>
          <p:nvPr/>
        </p:nvSpPr>
        <p:spPr bwMode="auto">
          <a:xfrm>
            <a:off x="26090872" y="25971037"/>
            <a:ext cx="9943897" cy="2348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1689" tIns="32017" rIns="323379" bIns="323379">
            <a:spAutoFit/>
          </a:bodyPr>
          <a:lstStyle>
            <a:lvl1pPr marL="877888" indent="-877888"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2546">
                <a:solidFill>
                  <a:srgbClr val="000066"/>
                </a:solidFill>
                <a:latin typeface="Calibri" panose="020F0502020204030204" pitchFamily="34" charset="0"/>
                <a:ea typeface="Calibri" panose="020F0502020204030204" pitchFamily="34" charset="0"/>
                <a:cs typeface="Calibri" panose="020F0502020204030204" pitchFamily="34" charset="0"/>
              </a:rPr>
              <a:t>References (Calibri, 36 points, bold)</a:t>
            </a:r>
          </a:p>
          <a:p>
            <a:pPr algn="just">
              <a:spcBef>
                <a:spcPts val="849"/>
              </a:spcBef>
            </a:pPr>
            <a:r>
              <a:rPr lang="en-US" altLang="de-DE" sz="2263" b="0">
                <a:solidFill>
                  <a:schemeClr val="tx1"/>
                </a:solidFill>
                <a:latin typeface="Calibri" panose="020F0502020204030204" pitchFamily="34" charset="0"/>
                <a:ea typeface="Calibri" panose="020F0502020204030204" pitchFamily="34" charset="0"/>
                <a:cs typeface="Calibri" panose="020F0502020204030204" pitchFamily="34" charset="0"/>
              </a:rPr>
              <a:t>First reference in Calibri, 32 points, with a reverse indent: alphabetical or numerical order.</a:t>
            </a:r>
          </a:p>
          <a:p>
            <a:pPr algn="just">
              <a:spcBef>
                <a:spcPts val="849"/>
              </a:spcBef>
            </a:pPr>
            <a:r>
              <a:rPr lang="en-US" altLang="de-DE" sz="2263" b="0">
                <a:solidFill>
                  <a:schemeClr val="tx1"/>
                </a:solidFill>
                <a:latin typeface="Calibri" panose="020F0502020204030204" pitchFamily="34" charset="0"/>
                <a:ea typeface="Calibri" panose="020F0502020204030204" pitchFamily="34" charset="0"/>
                <a:cs typeface="Calibri" panose="020F0502020204030204" pitchFamily="34" charset="0"/>
              </a:rPr>
              <a:t>Second reference in Calibri, 32 points, with a reverse indent: alphabetical or numerical order.</a:t>
            </a:r>
          </a:p>
        </p:txBody>
      </p:sp>
      <p:grpSp>
        <p:nvGrpSpPr>
          <p:cNvPr id="1042" name="Group 534"/>
          <p:cNvGrpSpPr>
            <a:grpSpLocks/>
          </p:cNvGrpSpPr>
          <p:nvPr/>
        </p:nvGrpSpPr>
        <p:grpSpPr bwMode="auto">
          <a:xfrm>
            <a:off x="8819794" y="8560054"/>
            <a:ext cx="3678433" cy="3907493"/>
            <a:chOff x="2724" y="6000"/>
            <a:chExt cx="3276" cy="3480"/>
          </a:xfrm>
        </p:grpSpPr>
        <p:sp>
          <p:nvSpPr>
            <p:cNvPr id="1170" name="Rectangle 227"/>
            <p:cNvSpPr>
              <a:spLocks noChangeArrowheads="1"/>
            </p:cNvSpPr>
            <p:nvPr/>
          </p:nvSpPr>
          <p:spPr bwMode="auto">
            <a:xfrm>
              <a:off x="2724" y="6000"/>
              <a:ext cx="3276" cy="3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9282" tIns="29641" rIns="59282" bIns="29641"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4668">
                <a:latin typeface="Calibri" panose="020F0502020204030204" pitchFamily="34" charset="0"/>
                <a:ea typeface="Calibri" panose="020F0502020204030204" pitchFamily="34" charset="0"/>
                <a:cs typeface="Calibri" panose="020F0502020204030204" pitchFamily="34" charset="0"/>
              </a:endParaRPr>
            </a:p>
          </p:txBody>
        </p:sp>
        <p:sp>
          <p:nvSpPr>
            <p:cNvPr id="1171" name="Rectangle 257" descr="Dark horizontal"/>
            <p:cNvSpPr>
              <a:spLocks noChangeArrowheads="1"/>
            </p:cNvSpPr>
            <p:nvPr/>
          </p:nvSpPr>
          <p:spPr bwMode="auto">
            <a:xfrm>
              <a:off x="2980" y="6091"/>
              <a:ext cx="2713" cy="156"/>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pic>
          <p:nvPicPr>
            <p:cNvPr id="1172" name="Picture 265"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0" y="6286"/>
              <a:ext cx="531"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3" name="Rectangle 266" descr="Narrow horizontal"/>
            <p:cNvSpPr>
              <a:spLocks noChangeArrowheads="1"/>
            </p:cNvSpPr>
            <p:nvPr/>
          </p:nvSpPr>
          <p:spPr bwMode="auto">
            <a:xfrm>
              <a:off x="3421" y="6377"/>
              <a:ext cx="1818"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74" name="Rectangle 267"/>
            <p:cNvSpPr>
              <a:spLocks noChangeArrowheads="1"/>
            </p:cNvSpPr>
            <p:nvPr/>
          </p:nvSpPr>
          <p:spPr bwMode="auto">
            <a:xfrm>
              <a:off x="2775" y="6360"/>
              <a:ext cx="203" cy="156"/>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nvGrpSpPr>
            <p:cNvPr id="1175" name="Group 271"/>
            <p:cNvGrpSpPr>
              <a:grpSpLocks/>
            </p:cNvGrpSpPr>
            <p:nvPr/>
          </p:nvGrpSpPr>
          <p:grpSpPr bwMode="auto">
            <a:xfrm>
              <a:off x="2826" y="6623"/>
              <a:ext cx="1434" cy="987"/>
              <a:chOff x="432" y="6432"/>
              <a:chExt cx="1344" cy="912"/>
            </a:xfrm>
          </p:grpSpPr>
          <p:sp>
            <p:nvSpPr>
              <p:cNvPr id="1198" name="Rectangle 258"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99" name="Rectangle 259"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200" name="Rectangle 269"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201" name="Rectangle 270"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grpSp>
          <p:nvGrpSpPr>
            <p:cNvPr id="1176" name="Group 272"/>
            <p:cNvGrpSpPr>
              <a:grpSpLocks/>
            </p:cNvGrpSpPr>
            <p:nvPr/>
          </p:nvGrpSpPr>
          <p:grpSpPr bwMode="auto">
            <a:xfrm>
              <a:off x="4516" y="6623"/>
              <a:ext cx="1433" cy="987"/>
              <a:chOff x="432" y="6432"/>
              <a:chExt cx="1344" cy="912"/>
            </a:xfrm>
          </p:grpSpPr>
          <p:sp>
            <p:nvSpPr>
              <p:cNvPr id="1194" name="Rectangle 273"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95" name="Rectangle 274"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96" name="Rectangle 275"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97" name="Rectangle 276"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sp>
          <p:nvSpPr>
            <p:cNvPr id="1177" name="Rectangle 278" descr="Narrow horizontal"/>
            <p:cNvSpPr>
              <a:spLocks noChangeArrowheads="1"/>
            </p:cNvSpPr>
            <p:nvPr/>
          </p:nvSpPr>
          <p:spPr bwMode="auto">
            <a:xfrm>
              <a:off x="2826" y="7793"/>
              <a:ext cx="1434" cy="338"/>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78" name="Rectangle 279" descr="75%"/>
            <p:cNvSpPr>
              <a:spLocks noChangeArrowheads="1"/>
            </p:cNvSpPr>
            <p:nvPr/>
          </p:nvSpPr>
          <p:spPr bwMode="auto">
            <a:xfrm>
              <a:off x="3121" y="8189"/>
              <a:ext cx="844" cy="49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79" name="Rectangle 280" descr="Narrow horizontal"/>
            <p:cNvSpPr>
              <a:spLocks noChangeArrowheads="1"/>
            </p:cNvSpPr>
            <p:nvPr/>
          </p:nvSpPr>
          <p:spPr bwMode="auto">
            <a:xfrm>
              <a:off x="3118" y="8747"/>
              <a:ext cx="850" cy="58"/>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80" name="Rectangle 281" descr="Dark horizontal"/>
            <p:cNvSpPr>
              <a:spLocks noChangeArrowheads="1"/>
            </p:cNvSpPr>
            <p:nvPr/>
          </p:nvSpPr>
          <p:spPr bwMode="auto">
            <a:xfrm>
              <a:off x="2826" y="7714"/>
              <a:ext cx="563"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nvGrpSpPr>
            <p:cNvPr id="1181" name="Group 282"/>
            <p:cNvGrpSpPr>
              <a:grpSpLocks/>
            </p:cNvGrpSpPr>
            <p:nvPr/>
          </p:nvGrpSpPr>
          <p:grpSpPr bwMode="auto">
            <a:xfrm>
              <a:off x="4464" y="7714"/>
              <a:ext cx="1434" cy="987"/>
              <a:chOff x="432" y="6432"/>
              <a:chExt cx="1344" cy="912"/>
            </a:xfrm>
          </p:grpSpPr>
          <p:sp>
            <p:nvSpPr>
              <p:cNvPr id="1190" name="Rectangle 283"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91" name="Rectangle 284"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92" name="Rectangle 285"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93" name="Rectangle 286"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sp>
          <p:nvSpPr>
            <p:cNvPr id="1182" name="Rectangle 288" descr="Narrow horizontal"/>
            <p:cNvSpPr>
              <a:spLocks noChangeArrowheads="1"/>
            </p:cNvSpPr>
            <p:nvPr/>
          </p:nvSpPr>
          <p:spPr bwMode="auto">
            <a:xfrm>
              <a:off x="4464" y="8884"/>
              <a:ext cx="1434" cy="18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83" name="Rectangle 291" descr="Dark horizontal"/>
            <p:cNvSpPr>
              <a:spLocks noChangeArrowheads="1"/>
            </p:cNvSpPr>
            <p:nvPr/>
          </p:nvSpPr>
          <p:spPr bwMode="auto">
            <a:xfrm>
              <a:off x="4464" y="8805"/>
              <a:ext cx="563"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84" name="Rectangle 296" descr="75%"/>
            <p:cNvSpPr>
              <a:spLocks noChangeArrowheads="1"/>
            </p:cNvSpPr>
            <p:nvPr/>
          </p:nvSpPr>
          <p:spPr bwMode="auto">
            <a:xfrm>
              <a:off x="3121" y="8884"/>
              <a:ext cx="844" cy="448"/>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85" name="Rectangle 297" descr="Narrow horizontal"/>
            <p:cNvSpPr>
              <a:spLocks noChangeArrowheads="1"/>
            </p:cNvSpPr>
            <p:nvPr/>
          </p:nvSpPr>
          <p:spPr bwMode="auto">
            <a:xfrm>
              <a:off x="3118" y="9371"/>
              <a:ext cx="850" cy="5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86" name="Rectangle 292" descr="Narrow horizontal"/>
            <p:cNvSpPr>
              <a:spLocks noChangeArrowheads="1"/>
            </p:cNvSpPr>
            <p:nvPr/>
          </p:nvSpPr>
          <p:spPr bwMode="auto">
            <a:xfrm>
              <a:off x="4464" y="9129"/>
              <a:ext cx="1434" cy="124"/>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87" name="Rectangle 299"/>
            <p:cNvSpPr>
              <a:spLocks noChangeArrowheads="1"/>
            </p:cNvSpPr>
            <p:nvPr/>
          </p:nvSpPr>
          <p:spPr bwMode="auto">
            <a:xfrm>
              <a:off x="4822" y="9099"/>
              <a:ext cx="1127"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88" name="Rectangle 293" descr="Narrow horizontal"/>
            <p:cNvSpPr>
              <a:spLocks noChangeArrowheads="1"/>
            </p:cNvSpPr>
            <p:nvPr/>
          </p:nvSpPr>
          <p:spPr bwMode="auto">
            <a:xfrm>
              <a:off x="4464" y="9324"/>
              <a:ext cx="1434" cy="124"/>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89" name="Rectangle 300"/>
            <p:cNvSpPr>
              <a:spLocks noChangeArrowheads="1"/>
            </p:cNvSpPr>
            <p:nvPr/>
          </p:nvSpPr>
          <p:spPr bwMode="auto">
            <a:xfrm>
              <a:off x="4822" y="9292"/>
              <a:ext cx="1127" cy="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sp>
        <p:nvSpPr>
          <p:cNvPr id="1043" name="Text Box 304"/>
          <p:cNvSpPr txBox="1">
            <a:spLocks noChangeArrowheads="1"/>
          </p:cNvSpPr>
          <p:nvPr/>
        </p:nvSpPr>
        <p:spPr bwMode="auto">
          <a:xfrm>
            <a:off x="5921096" y="14598885"/>
            <a:ext cx="9883263" cy="2992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23379" tIns="32017" rIns="161689" bIns="3201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3112">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 Bold)</a:t>
            </a:r>
          </a:p>
          <a:p>
            <a:pPr>
              <a:spcBef>
                <a:spcPct val="25000"/>
              </a:spcBef>
            </a:pPr>
            <a:r>
              <a:rPr lang="en-US" altLang="de-DE" sz="2546">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2546" b="0">
                <a:solidFill>
                  <a:schemeClr val="tx1"/>
                </a:solidFill>
                <a:latin typeface="Calibri" panose="020F0502020204030204" pitchFamily="34" charset="0"/>
                <a:ea typeface="Calibri" panose="020F0502020204030204" pitchFamily="34" charset="0"/>
                <a:cs typeface="Calibri" panose="020F0502020204030204" pitchFamily="34" charset="0"/>
              </a:rPr>
              <a:t>The second section of the poster might serve a number of purposes: background information, methods, or system design. An important point with posters is to rely on visuals rather than longs blocks of text to communicate. Figures 2 and 3 show two more possible layouts for posters. This section was set in Calibri, 36 points. Boldfacing the section type is an option.</a:t>
            </a:r>
            <a:endParaRPr lang="en-US" altLang="de-DE" sz="2546" b="0">
              <a:latin typeface="Calibri" panose="020F0502020204030204" pitchFamily="34" charset="0"/>
              <a:ea typeface="Calibri" panose="020F0502020204030204" pitchFamily="34" charset="0"/>
              <a:cs typeface="Calibri" panose="020F0502020204030204" pitchFamily="34" charset="0"/>
            </a:endParaRPr>
          </a:p>
        </p:txBody>
      </p:sp>
      <p:sp>
        <p:nvSpPr>
          <p:cNvPr id="1044" name="Text Box 305"/>
          <p:cNvSpPr txBox="1">
            <a:spLocks noChangeArrowheads="1"/>
          </p:cNvSpPr>
          <p:nvPr/>
        </p:nvSpPr>
        <p:spPr bwMode="auto">
          <a:xfrm>
            <a:off x="7699676" y="21928803"/>
            <a:ext cx="5524387" cy="761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6409" tIns="32017" rIns="296409" bIns="3201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2263">
                <a:solidFill>
                  <a:schemeClr val="tx1"/>
                </a:solidFill>
                <a:latin typeface="Calibri" panose="020F0502020204030204" pitchFamily="34" charset="0"/>
                <a:ea typeface="Calibri" panose="020F0502020204030204" pitchFamily="34" charset="0"/>
                <a:cs typeface="Calibri" panose="020F0502020204030204" pitchFamily="34" charset="0"/>
              </a:rPr>
              <a:t>Figure 2. Second possible layout for poster (caption: 32 points, bold). </a:t>
            </a:r>
          </a:p>
        </p:txBody>
      </p:sp>
      <p:grpSp>
        <p:nvGrpSpPr>
          <p:cNvPr id="1045" name="Group 536"/>
          <p:cNvGrpSpPr>
            <a:grpSpLocks/>
          </p:cNvGrpSpPr>
          <p:nvPr/>
        </p:nvGrpSpPr>
        <p:grpSpPr bwMode="auto">
          <a:xfrm>
            <a:off x="8615915" y="17994361"/>
            <a:ext cx="3664959" cy="3894019"/>
            <a:chOff x="2544" y="13872"/>
            <a:chExt cx="3264" cy="3468"/>
          </a:xfrm>
        </p:grpSpPr>
        <p:sp>
          <p:nvSpPr>
            <p:cNvPr id="1145" name="Rectangle 307"/>
            <p:cNvSpPr>
              <a:spLocks noChangeArrowheads="1"/>
            </p:cNvSpPr>
            <p:nvPr/>
          </p:nvSpPr>
          <p:spPr bwMode="auto">
            <a:xfrm>
              <a:off x="2544" y="13872"/>
              <a:ext cx="3264" cy="34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9282" tIns="29641" rIns="59282" bIns="29641"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4668">
                <a:latin typeface="Calibri" panose="020F0502020204030204" pitchFamily="34" charset="0"/>
                <a:ea typeface="Calibri" panose="020F0502020204030204" pitchFamily="34" charset="0"/>
                <a:cs typeface="Calibri" panose="020F0502020204030204" pitchFamily="34" charset="0"/>
              </a:endParaRPr>
            </a:p>
          </p:txBody>
        </p:sp>
        <p:sp>
          <p:nvSpPr>
            <p:cNvPr id="1146" name="Rectangle 308" descr="Dark horizontal"/>
            <p:cNvSpPr>
              <a:spLocks noChangeArrowheads="1"/>
            </p:cNvSpPr>
            <p:nvPr/>
          </p:nvSpPr>
          <p:spPr bwMode="auto">
            <a:xfrm>
              <a:off x="2799" y="13963"/>
              <a:ext cx="2703" cy="155"/>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pic>
          <p:nvPicPr>
            <p:cNvPr id="1147" name="Picture 309"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0" y="14157"/>
              <a:ext cx="529"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8" name="Rectangle 310" descr="Narrow horizontal"/>
            <p:cNvSpPr>
              <a:spLocks noChangeArrowheads="1"/>
            </p:cNvSpPr>
            <p:nvPr/>
          </p:nvSpPr>
          <p:spPr bwMode="auto">
            <a:xfrm>
              <a:off x="3239" y="14247"/>
              <a:ext cx="1810"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49" name="Rectangle 311"/>
            <p:cNvSpPr>
              <a:spLocks noChangeArrowheads="1"/>
            </p:cNvSpPr>
            <p:nvPr/>
          </p:nvSpPr>
          <p:spPr bwMode="auto">
            <a:xfrm>
              <a:off x="2595" y="14231"/>
              <a:ext cx="202" cy="155"/>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0" name="Rectangle 313" descr="Narrow horizontal"/>
            <p:cNvSpPr>
              <a:spLocks noChangeArrowheads="1"/>
            </p:cNvSpPr>
            <p:nvPr/>
          </p:nvSpPr>
          <p:spPr bwMode="auto">
            <a:xfrm>
              <a:off x="2646" y="14572"/>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1" name="Rectangle 316" descr="Dark horizontal"/>
            <p:cNvSpPr>
              <a:spLocks noChangeArrowheads="1"/>
            </p:cNvSpPr>
            <p:nvPr/>
          </p:nvSpPr>
          <p:spPr bwMode="auto">
            <a:xfrm>
              <a:off x="2646" y="1449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2" name="Rectangle 318" descr="Narrow horizontal"/>
            <p:cNvSpPr>
              <a:spLocks noChangeArrowheads="1"/>
            </p:cNvSpPr>
            <p:nvPr/>
          </p:nvSpPr>
          <p:spPr bwMode="auto">
            <a:xfrm>
              <a:off x="4329" y="14572"/>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3" name="Rectangle 319" descr="75%"/>
            <p:cNvSpPr>
              <a:spLocks noChangeArrowheads="1"/>
            </p:cNvSpPr>
            <p:nvPr/>
          </p:nvSpPr>
          <p:spPr bwMode="auto">
            <a:xfrm>
              <a:off x="4304" y="15011"/>
              <a:ext cx="1445" cy="63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4" name="Rectangle 321" descr="Dark horizontal"/>
            <p:cNvSpPr>
              <a:spLocks noChangeArrowheads="1"/>
            </p:cNvSpPr>
            <p:nvPr/>
          </p:nvSpPr>
          <p:spPr bwMode="auto">
            <a:xfrm>
              <a:off x="4329" y="1449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5" name="Rectangle 324" descr="Narrow horizontal"/>
            <p:cNvSpPr>
              <a:spLocks noChangeArrowheads="1"/>
            </p:cNvSpPr>
            <p:nvPr/>
          </p:nvSpPr>
          <p:spPr bwMode="auto">
            <a:xfrm>
              <a:off x="2701" y="16430"/>
              <a:ext cx="1294" cy="6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6" name="Rectangle 322" descr="Narrow horizontal"/>
            <p:cNvSpPr>
              <a:spLocks noChangeArrowheads="1"/>
            </p:cNvSpPr>
            <p:nvPr/>
          </p:nvSpPr>
          <p:spPr bwMode="auto">
            <a:xfrm>
              <a:off x="2646" y="16746"/>
              <a:ext cx="1428" cy="55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7" name="Rectangle 325" descr="Dark horizontal"/>
            <p:cNvSpPr>
              <a:spLocks noChangeArrowheads="1"/>
            </p:cNvSpPr>
            <p:nvPr/>
          </p:nvSpPr>
          <p:spPr bwMode="auto">
            <a:xfrm>
              <a:off x="2646" y="16667"/>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8" name="Rectangle 331" descr="Narrow horizontal"/>
            <p:cNvSpPr>
              <a:spLocks noChangeArrowheads="1"/>
            </p:cNvSpPr>
            <p:nvPr/>
          </p:nvSpPr>
          <p:spPr bwMode="auto">
            <a:xfrm>
              <a:off x="4278" y="16746"/>
              <a:ext cx="1428" cy="18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59" name="Rectangle 332" descr="Dark horizontal"/>
            <p:cNvSpPr>
              <a:spLocks noChangeArrowheads="1"/>
            </p:cNvSpPr>
            <p:nvPr/>
          </p:nvSpPr>
          <p:spPr bwMode="auto">
            <a:xfrm>
              <a:off x="4278" y="16667"/>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60" name="Rectangle 336" descr="Narrow horizontal"/>
            <p:cNvSpPr>
              <a:spLocks noChangeArrowheads="1"/>
            </p:cNvSpPr>
            <p:nvPr/>
          </p:nvSpPr>
          <p:spPr bwMode="auto">
            <a:xfrm>
              <a:off x="4278" y="16991"/>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61" name="Rectangle 337"/>
            <p:cNvSpPr>
              <a:spLocks noChangeArrowheads="1"/>
            </p:cNvSpPr>
            <p:nvPr/>
          </p:nvSpPr>
          <p:spPr bwMode="auto">
            <a:xfrm>
              <a:off x="4635" y="16961"/>
              <a:ext cx="1122"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62" name="Rectangle 339" descr="Narrow horizontal"/>
            <p:cNvSpPr>
              <a:spLocks noChangeArrowheads="1"/>
            </p:cNvSpPr>
            <p:nvPr/>
          </p:nvSpPr>
          <p:spPr bwMode="auto">
            <a:xfrm>
              <a:off x="4278" y="17179"/>
              <a:ext cx="1428" cy="12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63" name="Rectangle 340"/>
            <p:cNvSpPr>
              <a:spLocks noChangeArrowheads="1"/>
            </p:cNvSpPr>
            <p:nvPr/>
          </p:nvSpPr>
          <p:spPr bwMode="auto">
            <a:xfrm>
              <a:off x="4635" y="17149"/>
              <a:ext cx="1122" cy="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nvGrpSpPr>
            <p:cNvPr id="2" name="Diagram 379"/>
            <p:cNvGrpSpPr>
              <a:grpSpLocks/>
            </p:cNvGrpSpPr>
            <p:nvPr/>
          </p:nvGrpSpPr>
          <p:grpSpPr bwMode="auto">
            <a:xfrm>
              <a:off x="2735" y="15063"/>
              <a:ext cx="1284" cy="1400"/>
              <a:chOff x="2955" y="15600"/>
              <a:chExt cx="1618" cy="1740"/>
            </a:xfrm>
          </p:grpSpPr>
          <p:sp>
            <p:nvSpPr>
              <p:cNvPr id="3" name="_s1028"/>
              <p:cNvSpPr>
                <a:spLocks noChangeArrowheads="1" noTextEdit="1"/>
              </p:cNvSpPr>
              <p:nvPr/>
            </p:nvSpPr>
            <p:spPr bwMode="auto">
              <a:xfrm>
                <a:off x="3165" y="15682"/>
                <a:ext cx="1198" cy="1198"/>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600"/>
                      <a:pt x="7468" y="4196"/>
                      <a:pt x="6171" y="5284"/>
                    </a:cubicBezTo>
                    <a:lnTo>
                      <a:pt x="3857" y="2526"/>
                    </a:lnTo>
                    <a:cubicBezTo>
                      <a:pt x="5802" y="894"/>
                      <a:pt x="8260" y="0"/>
                      <a:pt x="10800" y="0"/>
                    </a:cubicBezTo>
                    <a:cubicBezTo>
                      <a:pt x="11428" y="0"/>
                      <a:pt x="12056" y="54"/>
                      <a:pt x="12675" y="164"/>
                    </a:cubicBezTo>
                    <a:lnTo>
                      <a:pt x="13144" y="-2495"/>
                    </a:lnTo>
                    <a:lnTo>
                      <a:pt x="16794" y="2717"/>
                    </a:lnTo>
                    <a:lnTo>
                      <a:pt x="11581" y="6368"/>
                    </a:lnTo>
                    <a:lnTo>
                      <a:pt x="12050" y="3709"/>
                    </a:lnTo>
                    <a:close/>
                  </a:path>
                </a:pathLst>
              </a:custGeom>
              <a:solidFill>
                <a:srgbClr val="000066"/>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de-DE" sz="3140"/>
              </a:p>
            </p:txBody>
          </p:sp>
          <p:sp>
            <p:nvSpPr>
              <p:cNvPr id="4" name="_s1029"/>
              <p:cNvSpPr>
                <a:spLocks noChangeArrowheads="1" noTextEdit="1"/>
              </p:cNvSpPr>
              <p:nvPr/>
            </p:nvSpPr>
            <p:spPr bwMode="auto">
              <a:xfrm rot="7200000">
                <a:off x="3329" y="15965"/>
                <a:ext cx="1198" cy="1198"/>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600"/>
                      <a:pt x="7468" y="4196"/>
                      <a:pt x="6171" y="5284"/>
                    </a:cubicBezTo>
                    <a:lnTo>
                      <a:pt x="3857" y="2526"/>
                    </a:lnTo>
                    <a:cubicBezTo>
                      <a:pt x="5802" y="894"/>
                      <a:pt x="8260" y="0"/>
                      <a:pt x="10800" y="0"/>
                    </a:cubicBezTo>
                    <a:cubicBezTo>
                      <a:pt x="11428" y="0"/>
                      <a:pt x="12056" y="54"/>
                      <a:pt x="12675" y="164"/>
                    </a:cubicBezTo>
                    <a:lnTo>
                      <a:pt x="13144" y="-2495"/>
                    </a:lnTo>
                    <a:lnTo>
                      <a:pt x="16794" y="2717"/>
                    </a:lnTo>
                    <a:lnTo>
                      <a:pt x="11581" y="6368"/>
                    </a:lnTo>
                    <a:lnTo>
                      <a:pt x="12050" y="3709"/>
                    </a:lnTo>
                    <a:close/>
                  </a:path>
                </a:pathLst>
              </a:custGeom>
              <a:solidFill>
                <a:srgbClr val="000066"/>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de-DE" sz="3140"/>
              </a:p>
            </p:txBody>
          </p:sp>
          <p:sp>
            <p:nvSpPr>
              <p:cNvPr id="5" name="_s1030"/>
              <p:cNvSpPr>
                <a:spLocks noChangeArrowheads="1" noTextEdit="1"/>
              </p:cNvSpPr>
              <p:nvPr/>
            </p:nvSpPr>
            <p:spPr bwMode="auto">
              <a:xfrm rot="14400000">
                <a:off x="3001" y="15966"/>
                <a:ext cx="1198" cy="1198"/>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600"/>
                      <a:pt x="7468" y="4196"/>
                      <a:pt x="6171" y="5284"/>
                    </a:cubicBezTo>
                    <a:lnTo>
                      <a:pt x="3857" y="2526"/>
                    </a:lnTo>
                    <a:cubicBezTo>
                      <a:pt x="5802" y="894"/>
                      <a:pt x="8260" y="0"/>
                      <a:pt x="10800" y="0"/>
                    </a:cubicBezTo>
                    <a:cubicBezTo>
                      <a:pt x="11428" y="0"/>
                      <a:pt x="12056" y="54"/>
                      <a:pt x="12675" y="164"/>
                    </a:cubicBezTo>
                    <a:lnTo>
                      <a:pt x="13144" y="-2495"/>
                    </a:lnTo>
                    <a:lnTo>
                      <a:pt x="16794" y="2717"/>
                    </a:lnTo>
                    <a:lnTo>
                      <a:pt x="11581" y="6368"/>
                    </a:lnTo>
                    <a:lnTo>
                      <a:pt x="12050" y="3709"/>
                    </a:lnTo>
                    <a:close/>
                  </a:path>
                </a:pathLst>
              </a:custGeom>
              <a:solidFill>
                <a:srgbClr val="000066"/>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de-DE" sz="3140"/>
              </a:p>
            </p:txBody>
          </p:sp>
          <p:sp>
            <p:nvSpPr>
              <p:cNvPr id="6" name="_s1031"/>
              <p:cNvSpPr>
                <a:spLocks noChangeArrowheads="1"/>
              </p:cNvSpPr>
              <p:nvPr/>
            </p:nvSpPr>
            <p:spPr bwMode="auto">
              <a:xfrm>
                <a:off x="4092" y="15901"/>
                <a:ext cx="481"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defTabSz="908050">
                  <a:defRPr sz="4000" b="1">
                    <a:solidFill>
                      <a:srgbClr val="003399"/>
                    </a:solidFill>
                    <a:latin typeface="Arial" panose="020B0604020202020204" pitchFamily="34" charset="0"/>
                  </a:defRPr>
                </a:lvl1pPr>
                <a:lvl2pPr defTabSz="908050">
                  <a:defRPr sz="4000" b="1">
                    <a:solidFill>
                      <a:srgbClr val="003399"/>
                    </a:solidFill>
                    <a:latin typeface="Arial" panose="020B0604020202020204" pitchFamily="34" charset="0"/>
                  </a:defRPr>
                </a:lvl2pPr>
                <a:lvl3pPr defTabSz="908050">
                  <a:defRPr sz="4000" b="1">
                    <a:solidFill>
                      <a:srgbClr val="003399"/>
                    </a:solidFill>
                    <a:latin typeface="Arial" panose="020B0604020202020204" pitchFamily="34" charset="0"/>
                  </a:defRPr>
                </a:lvl3pPr>
                <a:lvl4pPr defTabSz="908050">
                  <a:defRPr sz="4000" b="1">
                    <a:solidFill>
                      <a:srgbClr val="003399"/>
                    </a:solidFill>
                    <a:latin typeface="Arial" panose="020B0604020202020204" pitchFamily="34" charset="0"/>
                  </a:defRPr>
                </a:lvl4pPr>
                <a:lvl5pPr defTabSz="908050">
                  <a:defRPr sz="4000" b="1">
                    <a:solidFill>
                      <a:srgbClr val="003399"/>
                    </a:solidFill>
                    <a:latin typeface="Arial" panose="020B0604020202020204" pitchFamily="34" charset="0"/>
                  </a:defRPr>
                </a:lvl5pPr>
                <a:lvl6pPr defTabSz="908050" eaLnBrk="0" fontAlgn="base" hangingPunct="0">
                  <a:spcBef>
                    <a:spcPct val="0"/>
                  </a:spcBef>
                  <a:spcAft>
                    <a:spcPct val="0"/>
                  </a:spcAft>
                  <a:defRPr sz="4000" b="1">
                    <a:solidFill>
                      <a:srgbClr val="003399"/>
                    </a:solidFill>
                    <a:latin typeface="Arial" panose="020B0604020202020204" pitchFamily="34" charset="0"/>
                  </a:defRPr>
                </a:lvl6pPr>
                <a:lvl7pPr defTabSz="908050" eaLnBrk="0" fontAlgn="base" hangingPunct="0">
                  <a:spcBef>
                    <a:spcPct val="0"/>
                  </a:spcBef>
                  <a:spcAft>
                    <a:spcPct val="0"/>
                  </a:spcAft>
                  <a:defRPr sz="4000" b="1">
                    <a:solidFill>
                      <a:srgbClr val="003399"/>
                    </a:solidFill>
                    <a:latin typeface="Arial" panose="020B0604020202020204" pitchFamily="34" charset="0"/>
                  </a:defRPr>
                </a:lvl7pPr>
                <a:lvl8pPr defTabSz="908050" eaLnBrk="0" fontAlgn="base" hangingPunct="0">
                  <a:spcBef>
                    <a:spcPct val="0"/>
                  </a:spcBef>
                  <a:spcAft>
                    <a:spcPct val="0"/>
                  </a:spcAft>
                  <a:defRPr sz="4000" b="1">
                    <a:solidFill>
                      <a:srgbClr val="003399"/>
                    </a:solidFill>
                    <a:latin typeface="Arial" panose="020B0604020202020204" pitchFamily="34" charset="0"/>
                  </a:defRPr>
                </a:lvl8pPr>
                <a:lvl9pPr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defTabSz="642263"/>
                <a:r>
                  <a:rPr lang="en-US" altLang="de-DE" sz="283">
                    <a:solidFill>
                      <a:schemeClr val="bg1"/>
                    </a:solidFill>
                  </a:rPr>
                  <a:t>i</a:t>
                </a:r>
              </a:p>
            </p:txBody>
          </p:sp>
          <p:sp>
            <p:nvSpPr>
              <p:cNvPr id="7" name="_s1032"/>
              <p:cNvSpPr>
                <a:spLocks noChangeArrowheads="1"/>
              </p:cNvSpPr>
              <p:nvPr/>
            </p:nvSpPr>
            <p:spPr bwMode="auto">
              <a:xfrm>
                <a:off x="3524" y="16886"/>
                <a:ext cx="481"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defTabSz="908050">
                  <a:defRPr sz="4000" b="1">
                    <a:solidFill>
                      <a:srgbClr val="003399"/>
                    </a:solidFill>
                    <a:latin typeface="Arial" panose="020B0604020202020204" pitchFamily="34" charset="0"/>
                  </a:defRPr>
                </a:lvl1pPr>
                <a:lvl2pPr defTabSz="908050">
                  <a:defRPr sz="4000" b="1">
                    <a:solidFill>
                      <a:srgbClr val="003399"/>
                    </a:solidFill>
                    <a:latin typeface="Arial" panose="020B0604020202020204" pitchFamily="34" charset="0"/>
                  </a:defRPr>
                </a:lvl2pPr>
                <a:lvl3pPr defTabSz="908050">
                  <a:defRPr sz="4000" b="1">
                    <a:solidFill>
                      <a:srgbClr val="003399"/>
                    </a:solidFill>
                    <a:latin typeface="Arial" panose="020B0604020202020204" pitchFamily="34" charset="0"/>
                  </a:defRPr>
                </a:lvl3pPr>
                <a:lvl4pPr defTabSz="908050">
                  <a:defRPr sz="4000" b="1">
                    <a:solidFill>
                      <a:srgbClr val="003399"/>
                    </a:solidFill>
                    <a:latin typeface="Arial" panose="020B0604020202020204" pitchFamily="34" charset="0"/>
                  </a:defRPr>
                </a:lvl4pPr>
                <a:lvl5pPr defTabSz="908050">
                  <a:defRPr sz="4000" b="1">
                    <a:solidFill>
                      <a:srgbClr val="003399"/>
                    </a:solidFill>
                    <a:latin typeface="Arial" panose="020B0604020202020204" pitchFamily="34" charset="0"/>
                  </a:defRPr>
                </a:lvl5pPr>
                <a:lvl6pPr defTabSz="908050" eaLnBrk="0" fontAlgn="base" hangingPunct="0">
                  <a:spcBef>
                    <a:spcPct val="0"/>
                  </a:spcBef>
                  <a:spcAft>
                    <a:spcPct val="0"/>
                  </a:spcAft>
                  <a:defRPr sz="4000" b="1">
                    <a:solidFill>
                      <a:srgbClr val="003399"/>
                    </a:solidFill>
                    <a:latin typeface="Arial" panose="020B0604020202020204" pitchFamily="34" charset="0"/>
                  </a:defRPr>
                </a:lvl6pPr>
                <a:lvl7pPr defTabSz="908050" eaLnBrk="0" fontAlgn="base" hangingPunct="0">
                  <a:spcBef>
                    <a:spcPct val="0"/>
                  </a:spcBef>
                  <a:spcAft>
                    <a:spcPct val="0"/>
                  </a:spcAft>
                  <a:defRPr sz="4000" b="1">
                    <a:solidFill>
                      <a:srgbClr val="003399"/>
                    </a:solidFill>
                    <a:latin typeface="Arial" panose="020B0604020202020204" pitchFamily="34" charset="0"/>
                  </a:defRPr>
                </a:lvl7pPr>
                <a:lvl8pPr defTabSz="908050" eaLnBrk="0" fontAlgn="base" hangingPunct="0">
                  <a:spcBef>
                    <a:spcPct val="0"/>
                  </a:spcBef>
                  <a:spcAft>
                    <a:spcPct val="0"/>
                  </a:spcAft>
                  <a:defRPr sz="4000" b="1">
                    <a:solidFill>
                      <a:srgbClr val="003399"/>
                    </a:solidFill>
                    <a:latin typeface="Arial" panose="020B0604020202020204" pitchFamily="34" charset="0"/>
                  </a:defRPr>
                </a:lvl8pPr>
                <a:lvl9pPr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defTabSz="642263"/>
                <a:r>
                  <a:rPr lang="en-US" altLang="de-DE" sz="283">
                    <a:solidFill>
                      <a:schemeClr val="bg1"/>
                    </a:solidFill>
                  </a:rPr>
                  <a:t>i</a:t>
                </a:r>
              </a:p>
            </p:txBody>
          </p:sp>
          <p:sp>
            <p:nvSpPr>
              <p:cNvPr id="8" name="_s1033"/>
              <p:cNvSpPr>
                <a:spLocks noChangeArrowheads="1"/>
              </p:cNvSpPr>
              <p:nvPr/>
            </p:nvSpPr>
            <p:spPr bwMode="auto">
              <a:xfrm>
                <a:off x="2955" y="15901"/>
                <a:ext cx="481"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defTabSz="908050">
                  <a:defRPr sz="4000" b="1">
                    <a:solidFill>
                      <a:srgbClr val="003399"/>
                    </a:solidFill>
                    <a:latin typeface="Arial" panose="020B0604020202020204" pitchFamily="34" charset="0"/>
                  </a:defRPr>
                </a:lvl1pPr>
                <a:lvl2pPr defTabSz="908050">
                  <a:defRPr sz="4000" b="1">
                    <a:solidFill>
                      <a:srgbClr val="003399"/>
                    </a:solidFill>
                    <a:latin typeface="Arial" panose="020B0604020202020204" pitchFamily="34" charset="0"/>
                  </a:defRPr>
                </a:lvl2pPr>
                <a:lvl3pPr defTabSz="908050">
                  <a:defRPr sz="4000" b="1">
                    <a:solidFill>
                      <a:srgbClr val="003399"/>
                    </a:solidFill>
                    <a:latin typeface="Arial" panose="020B0604020202020204" pitchFamily="34" charset="0"/>
                  </a:defRPr>
                </a:lvl3pPr>
                <a:lvl4pPr defTabSz="908050">
                  <a:defRPr sz="4000" b="1">
                    <a:solidFill>
                      <a:srgbClr val="003399"/>
                    </a:solidFill>
                    <a:latin typeface="Arial" panose="020B0604020202020204" pitchFamily="34" charset="0"/>
                  </a:defRPr>
                </a:lvl4pPr>
                <a:lvl5pPr defTabSz="908050">
                  <a:defRPr sz="4000" b="1">
                    <a:solidFill>
                      <a:srgbClr val="003399"/>
                    </a:solidFill>
                    <a:latin typeface="Arial" panose="020B0604020202020204" pitchFamily="34" charset="0"/>
                  </a:defRPr>
                </a:lvl5pPr>
                <a:lvl6pPr defTabSz="908050" eaLnBrk="0" fontAlgn="base" hangingPunct="0">
                  <a:spcBef>
                    <a:spcPct val="0"/>
                  </a:spcBef>
                  <a:spcAft>
                    <a:spcPct val="0"/>
                  </a:spcAft>
                  <a:defRPr sz="4000" b="1">
                    <a:solidFill>
                      <a:srgbClr val="003399"/>
                    </a:solidFill>
                    <a:latin typeface="Arial" panose="020B0604020202020204" pitchFamily="34" charset="0"/>
                  </a:defRPr>
                </a:lvl6pPr>
                <a:lvl7pPr defTabSz="908050" eaLnBrk="0" fontAlgn="base" hangingPunct="0">
                  <a:spcBef>
                    <a:spcPct val="0"/>
                  </a:spcBef>
                  <a:spcAft>
                    <a:spcPct val="0"/>
                  </a:spcAft>
                  <a:defRPr sz="4000" b="1">
                    <a:solidFill>
                      <a:srgbClr val="003399"/>
                    </a:solidFill>
                    <a:latin typeface="Arial" panose="020B0604020202020204" pitchFamily="34" charset="0"/>
                  </a:defRPr>
                </a:lvl7pPr>
                <a:lvl8pPr defTabSz="908050" eaLnBrk="0" fontAlgn="base" hangingPunct="0">
                  <a:spcBef>
                    <a:spcPct val="0"/>
                  </a:spcBef>
                  <a:spcAft>
                    <a:spcPct val="0"/>
                  </a:spcAft>
                  <a:defRPr sz="4000" b="1">
                    <a:solidFill>
                      <a:srgbClr val="003399"/>
                    </a:solidFill>
                    <a:latin typeface="Arial" panose="020B0604020202020204" pitchFamily="34" charset="0"/>
                  </a:defRPr>
                </a:lvl8pPr>
                <a:lvl9pPr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defTabSz="642263"/>
                <a:r>
                  <a:rPr lang="en-US" altLang="de-DE" sz="283">
                    <a:solidFill>
                      <a:schemeClr val="bg1"/>
                    </a:solidFill>
                  </a:rPr>
                  <a:t>i</a:t>
                </a:r>
              </a:p>
            </p:txBody>
          </p:sp>
        </p:grpSp>
        <p:sp>
          <p:nvSpPr>
            <p:cNvPr id="1164" name="Rectangle 388" descr="75%"/>
            <p:cNvSpPr>
              <a:spLocks noChangeArrowheads="1"/>
            </p:cNvSpPr>
            <p:nvPr/>
          </p:nvSpPr>
          <p:spPr bwMode="auto">
            <a:xfrm>
              <a:off x="3233" y="16046"/>
              <a:ext cx="283" cy="329"/>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65" name="Rectangle 386" descr="75%"/>
            <p:cNvSpPr>
              <a:spLocks noChangeArrowheads="1"/>
            </p:cNvSpPr>
            <p:nvPr/>
          </p:nvSpPr>
          <p:spPr bwMode="auto">
            <a:xfrm>
              <a:off x="3743" y="15270"/>
              <a:ext cx="283" cy="328"/>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66" name="Rectangle 389" descr="75%"/>
            <p:cNvSpPr>
              <a:spLocks noChangeArrowheads="1"/>
            </p:cNvSpPr>
            <p:nvPr/>
          </p:nvSpPr>
          <p:spPr bwMode="auto">
            <a:xfrm>
              <a:off x="2723" y="15321"/>
              <a:ext cx="283" cy="329"/>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67" name="Rectangle 390" descr="Narrow horizontal"/>
            <p:cNvSpPr>
              <a:spLocks noChangeArrowheads="1"/>
            </p:cNvSpPr>
            <p:nvPr/>
          </p:nvSpPr>
          <p:spPr bwMode="auto">
            <a:xfrm>
              <a:off x="4406" y="15684"/>
              <a:ext cx="1294" cy="7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68" name="Rectangle 391" descr="75%"/>
            <p:cNvSpPr>
              <a:spLocks noChangeArrowheads="1"/>
            </p:cNvSpPr>
            <p:nvPr/>
          </p:nvSpPr>
          <p:spPr bwMode="auto">
            <a:xfrm>
              <a:off x="4304" y="15787"/>
              <a:ext cx="1445" cy="63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69" name="Rectangle 392" descr="Narrow horizontal"/>
            <p:cNvSpPr>
              <a:spLocks noChangeArrowheads="1"/>
            </p:cNvSpPr>
            <p:nvPr/>
          </p:nvSpPr>
          <p:spPr bwMode="auto">
            <a:xfrm>
              <a:off x="4384" y="16443"/>
              <a:ext cx="1294" cy="5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sp>
        <p:nvSpPr>
          <p:cNvPr id="1046" name="Text Box 341"/>
          <p:cNvSpPr txBox="1">
            <a:spLocks noChangeArrowheads="1"/>
          </p:cNvSpPr>
          <p:nvPr/>
        </p:nvSpPr>
        <p:spPr bwMode="auto">
          <a:xfrm>
            <a:off x="7699676" y="27251078"/>
            <a:ext cx="5524387" cy="761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6409" tIns="32017" rIns="296409" bIns="3201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2263">
                <a:solidFill>
                  <a:schemeClr val="tx1"/>
                </a:solidFill>
                <a:latin typeface="Calibri" panose="020F0502020204030204" pitchFamily="34" charset="0"/>
                <a:ea typeface="Calibri" panose="020F0502020204030204" pitchFamily="34" charset="0"/>
                <a:cs typeface="Calibri" panose="020F0502020204030204" pitchFamily="34" charset="0"/>
              </a:rPr>
              <a:t>Figure 3. Third possible layout for poster (caption: 32 points, bold). </a:t>
            </a:r>
          </a:p>
        </p:txBody>
      </p:sp>
      <p:grpSp>
        <p:nvGrpSpPr>
          <p:cNvPr id="1047" name="Group 533"/>
          <p:cNvGrpSpPr>
            <a:grpSpLocks/>
          </p:cNvGrpSpPr>
          <p:nvPr/>
        </p:nvGrpSpPr>
        <p:grpSpPr bwMode="auto">
          <a:xfrm>
            <a:off x="8562020" y="23276214"/>
            <a:ext cx="3664959" cy="3840123"/>
            <a:chOff x="2496" y="18660"/>
            <a:chExt cx="3264" cy="3420"/>
          </a:xfrm>
        </p:grpSpPr>
        <p:sp>
          <p:nvSpPr>
            <p:cNvPr id="1110" name="Rectangle 343"/>
            <p:cNvSpPr>
              <a:spLocks noChangeArrowheads="1"/>
            </p:cNvSpPr>
            <p:nvPr/>
          </p:nvSpPr>
          <p:spPr bwMode="auto">
            <a:xfrm>
              <a:off x="2496" y="18660"/>
              <a:ext cx="3264" cy="342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9282" tIns="29641" rIns="59282" bIns="29641"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4668">
                <a:latin typeface="Calibri" panose="020F0502020204030204" pitchFamily="34" charset="0"/>
                <a:ea typeface="Calibri" panose="020F0502020204030204" pitchFamily="34" charset="0"/>
                <a:cs typeface="Calibri" panose="020F0502020204030204" pitchFamily="34" charset="0"/>
              </a:endParaRPr>
            </a:p>
          </p:txBody>
        </p:sp>
        <p:sp>
          <p:nvSpPr>
            <p:cNvPr id="1111" name="Rectangle 344" descr="Dark horizontal"/>
            <p:cNvSpPr>
              <a:spLocks noChangeArrowheads="1"/>
            </p:cNvSpPr>
            <p:nvPr/>
          </p:nvSpPr>
          <p:spPr bwMode="auto">
            <a:xfrm>
              <a:off x="2751" y="18749"/>
              <a:ext cx="2703" cy="153"/>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pic>
          <p:nvPicPr>
            <p:cNvPr id="1112" name="Picture 345"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2" y="18941"/>
              <a:ext cx="529"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3" name="Rectangle 346" descr="Narrow horizontal"/>
            <p:cNvSpPr>
              <a:spLocks noChangeArrowheads="1"/>
            </p:cNvSpPr>
            <p:nvPr/>
          </p:nvSpPr>
          <p:spPr bwMode="auto">
            <a:xfrm>
              <a:off x="3191" y="19030"/>
              <a:ext cx="1810" cy="10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14" name="Rectangle 347"/>
            <p:cNvSpPr>
              <a:spLocks noChangeArrowheads="1"/>
            </p:cNvSpPr>
            <p:nvPr/>
          </p:nvSpPr>
          <p:spPr bwMode="auto">
            <a:xfrm>
              <a:off x="2547" y="19014"/>
              <a:ext cx="202" cy="153"/>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15" name="Rectangle 349" descr="Narrow horizontal"/>
            <p:cNvSpPr>
              <a:spLocks noChangeArrowheads="1"/>
            </p:cNvSpPr>
            <p:nvPr/>
          </p:nvSpPr>
          <p:spPr bwMode="auto">
            <a:xfrm>
              <a:off x="2598" y="19351"/>
              <a:ext cx="1428" cy="24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16" name="Rectangle 350" descr="75%"/>
            <p:cNvSpPr>
              <a:spLocks noChangeArrowheads="1"/>
            </p:cNvSpPr>
            <p:nvPr/>
          </p:nvSpPr>
          <p:spPr bwMode="auto">
            <a:xfrm>
              <a:off x="2891" y="19632"/>
              <a:ext cx="842" cy="408"/>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17" name="Rectangle 351" descr="Narrow horizontal"/>
            <p:cNvSpPr>
              <a:spLocks noChangeArrowheads="1"/>
            </p:cNvSpPr>
            <p:nvPr/>
          </p:nvSpPr>
          <p:spPr bwMode="auto">
            <a:xfrm>
              <a:off x="2888" y="20079"/>
              <a:ext cx="848" cy="5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18" name="Rectangle 352" descr="Dark horizontal"/>
            <p:cNvSpPr>
              <a:spLocks noChangeArrowheads="1"/>
            </p:cNvSpPr>
            <p:nvPr/>
          </p:nvSpPr>
          <p:spPr bwMode="auto">
            <a:xfrm>
              <a:off x="2598" y="19273"/>
              <a:ext cx="561" cy="51"/>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nvGrpSpPr>
            <p:cNvPr id="1119" name="Group 353"/>
            <p:cNvGrpSpPr>
              <a:grpSpLocks/>
            </p:cNvGrpSpPr>
            <p:nvPr/>
          </p:nvGrpSpPr>
          <p:grpSpPr bwMode="auto">
            <a:xfrm>
              <a:off x="4281" y="19273"/>
              <a:ext cx="1428" cy="969"/>
              <a:chOff x="432" y="6432"/>
              <a:chExt cx="1344" cy="912"/>
            </a:xfrm>
          </p:grpSpPr>
          <p:sp>
            <p:nvSpPr>
              <p:cNvPr id="1141" name="Rectangle 354"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42" name="Rectangle 355"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43" name="Rectangle 356"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44" name="Rectangle 357"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sp>
          <p:nvSpPr>
            <p:cNvPr id="1120" name="Rectangle 359" descr="75%"/>
            <p:cNvSpPr>
              <a:spLocks noChangeArrowheads="1"/>
            </p:cNvSpPr>
            <p:nvPr/>
          </p:nvSpPr>
          <p:spPr bwMode="auto">
            <a:xfrm>
              <a:off x="2891" y="20563"/>
              <a:ext cx="842" cy="443"/>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21" name="Rectangle 360" descr="Narrow horizontal"/>
            <p:cNvSpPr>
              <a:spLocks noChangeArrowheads="1"/>
            </p:cNvSpPr>
            <p:nvPr/>
          </p:nvSpPr>
          <p:spPr bwMode="auto">
            <a:xfrm>
              <a:off x="2888" y="21022"/>
              <a:ext cx="848" cy="5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nvGrpSpPr>
            <p:cNvPr id="1122" name="Group 395"/>
            <p:cNvGrpSpPr>
              <a:grpSpLocks/>
            </p:cNvGrpSpPr>
            <p:nvPr/>
          </p:nvGrpSpPr>
          <p:grpSpPr bwMode="auto">
            <a:xfrm>
              <a:off x="2598" y="20208"/>
              <a:ext cx="1428" cy="314"/>
              <a:chOff x="2406" y="20208"/>
              <a:chExt cx="1428" cy="314"/>
            </a:xfrm>
          </p:grpSpPr>
          <p:sp>
            <p:nvSpPr>
              <p:cNvPr id="1139" name="Rectangle 358" descr="Narrow horizontal"/>
              <p:cNvSpPr>
                <a:spLocks noChangeArrowheads="1"/>
              </p:cNvSpPr>
              <p:nvPr/>
            </p:nvSpPr>
            <p:spPr bwMode="auto">
              <a:xfrm>
                <a:off x="2406" y="20286"/>
                <a:ext cx="1428" cy="2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40" name="Rectangle 361" descr="Dark horizontal"/>
              <p:cNvSpPr>
                <a:spLocks noChangeArrowheads="1"/>
              </p:cNvSpPr>
              <p:nvPr/>
            </p:nvSpPr>
            <p:spPr bwMode="auto">
              <a:xfrm>
                <a:off x="2406" y="20208"/>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grpSp>
          <p:nvGrpSpPr>
            <p:cNvPr id="1123" name="Group 362"/>
            <p:cNvGrpSpPr>
              <a:grpSpLocks/>
            </p:cNvGrpSpPr>
            <p:nvPr/>
          </p:nvGrpSpPr>
          <p:grpSpPr bwMode="auto">
            <a:xfrm>
              <a:off x="4230" y="20344"/>
              <a:ext cx="1428" cy="970"/>
              <a:chOff x="432" y="6432"/>
              <a:chExt cx="1344" cy="912"/>
            </a:xfrm>
          </p:grpSpPr>
          <p:sp>
            <p:nvSpPr>
              <p:cNvPr id="1135" name="Rectangle 363"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36" name="Rectangle 364"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37" name="Rectangle 365"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38" name="Rectangle 366"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sp>
          <p:nvSpPr>
            <p:cNvPr id="1124" name="Rectangle 367" descr="Narrow horizontal"/>
            <p:cNvSpPr>
              <a:spLocks noChangeArrowheads="1"/>
            </p:cNvSpPr>
            <p:nvPr/>
          </p:nvSpPr>
          <p:spPr bwMode="auto">
            <a:xfrm>
              <a:off x="4230" y="21494"/>
              <a:ext cx="1428" cy="17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25" name="Rectangle 368" descr="Dark horizontal"/>
            <p:cNvSpPr>
              <a:spLocks noChangeArrowheads="1"/>
            </p:cNvSpPr>
            <p:nvPr/>
          </p:nvSpPr>
          <p:spPr bwMode="auto">
            <a:xfrm>
              <a:off x="4230" y="21416"/>
              <a:ext cx="561" cy="51"/>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26" name="Rectangle 369" descr="75%"/>
            <p:cNvSpPr>
              <a:spLocks noChangeArrowheads="1"/>
            </p:cNvSpPr>
            <p:nvPr/>
          </p:nvSpPr>
          <p:spPr bwMode="auto">
            <a:xfrm>
              <a:off x="2891" y="21590"/>
              <a:ext cx="842" cy="38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27" name="Rectangle 370" descr="Narrow horizontal"/>
            <p:cNvSpPr>
              <a:spLocks noChangeArrowheads="1"/>
            </p:cNvSpPr>
            <p:nvPr/>
          </p:nvSpPr>
          <p:spPr bwMode="auto">
            <a:xfrm>
              <a:off x="2888" y="21991"/>
              <a:ext cx="848" cy="5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28" name="Rectangle 372" descr="Narrow horizontal"/>
            <p:cNvSpPr>
              <a:spLocks noChangeArrowheads="1"/>
            </p:cNvSpPr>
            <p:nvPr/>
          </p:nvSpPr>
          <p:spPr bwMode="auto">
            <a:xfrm>
              <a:off x="4230" y="21735"/>
              <a:ext cx="1428" cy="12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29" name="Rectangle 373"/>
            <p:cNvSpPr>
              <a:spLocks noChangeArrowheads="1"/>
            </p:cNvSpPr>
            <p:nvPr/>
          </p:nvSpPr>
          <p:spPr bwMode="auto">
            <a:xfrm>
              <a:off x="4587" y="21711"/>
              <a:ext cx="1122" cy="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30" name="Rectangle 375" descr="Narrow horizontal"/>
            <p:cNvSpPr>
              <a:spLocks noChangeArrowheads="1"/>
            </p:cNvSpPr>
            <p:nvPr/>
          </p:nvSpPr>
          <p:spPr bwMode="auto">
            <a:xfrm>
              <a:off x="4230" y="21927"/>
              <a:ext cx="1428" cy="12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31" name="Rectangle 376"/>
            <p:cNvSpPr>
              <a:spLocks noChangeArrowheads="1"/>
            </p:cNvSpPr>
            <p:nvPr/>
          </p:nvSpPr>
          <p:spPr bwMode="auto">
            <a:xfrm>
              <a:off x="4587" y="21897"/>
              <a:ext cx="1122" cy="8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nvGrpSpPr>
            <p:cNvPr id="1132" name="Group 396"/>
            <p:cNvGrpSpPr>
              <a:grpSpLocks/>
            </p:cNvGrpSpPr>
            <p:nvPr/>
          </p:nvGrpSpPr>
          <p:grpSpPr bwMode="auto">
            <a:xfrm>
              <a:off x="2592" y="21216"/>
              <a:ext cx="1428" cy="314"/>
              <a:chOff x="2406" y="20208"/>
              <a:chExt cx="1428" cy="314"/>
            </a:xfrm>
          </p:grpSpPr>
          <p:sp>
            <p:nvSpPr>
              <p:cNvPr id="1133" name="Rectangle 397" descr="Narrow horizontal"/>
              <p:cNvSpPr>
                <a:spLocks noChangeArrowheads="1"/>
              </p:cNvSpPr>
              <p:nvPr/>
            </p:nvSpPr>
            <p:spPr bwMode="auto">
              <a:xfrm>
                <a:off x="2406" y="20286"/>
                <a:ext cx="1428" cy="2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34" name="Rectangle 398" descr="Dark horizontal"/>
              <p:cNvSpPr>
                <a:spLocks noChangeArrowheads="1"/>
              </p:cNvSpPr>
              <p:nvPr/>
            </p:nvSpPr>
            <p:spPr bwMode="auto">
              <a:xfrm>
                <a:off x="2406" y="20208"/>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grpSp>
      <p:sp>
        <p:nvSpPr>
          <p:cNvPr id="1048" name="Text Box 401"/>
          <p:cNvSpPr txBox="1">
            <a:spLocks noChangeArrowheads="1"/>
          </p:cNvSpPr>
          <p:nvPr/>
        </p:nvSpPr>
        <p:spPr bwMode="auto">
          <a:xfrm>
            <a:off x="26097612" y="22252184"/>
            <a:ext cx="9842841" cy="1816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1689" tIns="32017" rIns="323379" bIns="3201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3112">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a:t>
            </a:r>
          </a:p>
          <a:p>
            <a:pPr>
              <a:spcBef>
                <a:spcPct val="25000"/>
              </a:spcBef>
            </a:pPr>
            <a:r>
              <a:rPr lang="en-US" altLang="de-DE" sz="2546">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2546" b="0">
                <a:solidFill>
                  <a:schemeClr val="tx1"/>
                </a:solidFill>
                <a:latin typeface="Calibri" panose="020F0502020204030204" pitchFamily="34" charset="0"/>
                <a:ea typeface="Calibri" panose="020F0502020204030204" pitchFamily="34" charset="0"/>
                <a:cs typeface="Calibri" panose="020F0502020204030204" pitchFamily="34" charset="0"/>
              </a:rPr>
              <a:t>The final section of the poster generally provides conclusions and recommendations. This section was set in Calibri, 36 points. Boldfacing the section type is an option.</a:t>
            </a:r>
            <a:endParaRPr lang="en-US" altLang="de-DE" sz="2546" b="0">
              <a:latin typeface="Calibri" panose="020F0502020204030204" pitchFamily="34" charset="0"/>
              <a:ea typeface="Calibri" panose="020F0502020204030204" pitchFamily="34" charset="0"/>
              <a:cs typeface="Calibri" panose="020F0502020204030204" pitchFamily="34" charset="0"/>
            </a:endParaRPr>
          </a:p>
        </p:txBody>
      </p:sp>
      <p:sp>
        <p:nvSpPr>
          <p:cNvPr id="1049" name="Text Box 402"/>
          <p:cNvSpPr txBox="1">
            <a:spLocks noChangeArrowheads="1"/>
          </p:cNvSpPr>
          <p:nvPr/>
        </p:nvSpPr>
        <p:spPr bwMode="auto">
          <a:xfrm>
            <a:off x="25983079" y="5581942"/>
            <a:ext cx="9876526" cy="2600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1689" tIns="32017" rIns="323379" bIns="3201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3112" dirty="0">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 Bold)</a:t>
            </a:r>
          </a:p>
          <a:p>
            <a:pPr>
              <a:spcBef>
                <a:spcPct val="25000"/>
              </a:spcBef>
            </a:pPr>
            <a:r>
              <a:rPr lang="en-US" altLang="de-DE" sz="2546"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2546" b="0" dirty="0">
                <a:solidFill>
                  <a:schemeClr val="tx1"/>
                </a:solidFill>
                <a:latin typeface="Calibri" panose="020F0502020204030204" pitchFamily="34" charset="0"/>
                <a:ea typeface="Calibri" panose="020F0502020204030204" pitchFamily="34" charset="0"/>
                <a:cs typeface="Calibri" panose="020F0502020204030204" pitchFamily="34" charset="0"/>
              </a:rPr>
              <a:t>One section of a poster should present the results. Often the results can be depicted with graphs, such as for an experiment, or with drawings such as with a design. Shown in Figure 4 is another possible layout for a poster. This section was set in Calibri, 36 points. Boldfacing the section type is an option.</a:t>
            </a:r>
            <a:endParaRPr lang="en-US" altLang="de-DE" sz="2546" b="0" dirty="0">
              <a:latin typeface="Calibri" panose="020F0502020204030204" pitchFamily="34" charset="0"/>
              <a:ea typeface="Calibri" panose="020F0502020204030204" pitchFamily="34" charset="0"/>
              <a:cs typeface="Calibri" panose="020F0502020204030204" pitchFamily="34" charset="0"/>
            </a:endParaRPr>
          </a:p>
        </p:txBody>
      </p:sp>
      <p:sp>
        <p:nvSpPr>
          <p:cNvPr id="1050" name="Text Box 405"/>
          <p:cNvSpPr txBox="1">
            <a:spLocks noChangeArrowheads="1"/>
          </p:cNvSpPr>
          <p:nvPr/>
        </p:nvSpPr>
        <p:spPr bwMode="auto">
          <a:xfrm>
            <a:off x="28233256" y="12426793"/>
            <a:ext cx="5524387" cy="761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6409" tIns="32017" rIns="296409" bIns="3201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2263">
                <a:solidFill>
                  <a:schemeClr val="tx1"/>
                </a:solidFill>
                <a:latin typeface="Calibri" panose="020F0502020204030204" pitchFamily="34" charset="0"/>
                <a:ea typeface="Calibri" panose="020F0502020204030204" pitchFamily="34" charset="0"/>
                <a:cs typeface="Calibri" panose="020F0502020204030204" pitchFamily="34" charset="0"/>
              </a:rPr>
              <a:t>Figure 4. Fourth possible layout for poster (caption: 32 points, bold). </a:t>
            </a:r>
          </a:p>
        </p:txBody>
      </p:sp>
      <p:sp>
        <p:nvSpPr>
          <p:cNvPr id="1051" name="Text Box 443"/>
          <p:cNvSpPr txBox="1">
            <a:spLocks noChangeArrowheads="1"/>
          </p:cNvSpPr>
          <p:nvPr/>
        </p:nvSpPr>
        <p:spPr bwMode="auto">
          <a:xfrm>
            <a:off x="28260204" y="21282046"/>
            <a:ext cx="5524387" cy="761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6409" tIns="32017" rIns="296409" bIns="3201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2263">
                <a:solidFill>
                  <a:schemeClr val="tx1"/>
                </a:solidFill>
                <a:latin typeface="Calibri" panose="020F0502020204030204" pitchFamily="34" charset="0"/>
                <a:ea typeface="Calibri" panose="020F0502020204030204" pitchFamily="34" charset="0"/>
                <a:cs typeface="Calibri" panose="020F0502020204030204" pitchFamily="34" charset="0"/>
              </a:rPr>
              <a:t>Figure 5. Fifth possible layout for poster (caption: 32 points, bold). </a:t>
            </a:r>
          </a:p>
        </p:txBody>
      </p:sp>
      <p:sp>
        <p:nvSpPr>
          <p:cNvPr id="1052" name="Text Box 482"/>
          <p:cNvSpPr txBox="1">
            <a:spLocks noChangeArrowheads="1"/>
          </p:cNvSpPr>
          <p:nvPr/>
        </p:nvSpPr>
        <p:spPr bwMode="auto">
          <a:xfrm>
            <a:off x="26131293" y="14598885"/>
            <a:ext cx="9876526" cy="2600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1689" tIns="32017" rIns="323379" bIns="3201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3112">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 Bold)</a:t>
            </a:r>
          </a:p>
          <a:p>
            <a:pPr>
              <a:spcBef>
                <a:spcPct val="25000"/>
              </a:spcBef>
            </a:pPr>
            <a:r>
              <a:rPr lang="en-US" altLang="de-DE" sz="2546">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2546" b="0">
                <a:solidFill>
                  <a:schemeClr val="tx1"/>
                </a:solidFill>
                <a:latin typeface="Calibri" panose="020F0502020204030204" pitchFamily="34" charset="0"/>
                <a:ea typeface="Calibri" panose="020F0502020204030204" pitchFamily="34" charset="0"/>
                <a:cs typeface="Calibri" panose="020F0502020204030204" pitchFamily="34" charset="0"/>
              </a:rPr>
              <a:t>Shown in Figure 5 is another possible layout for a poster. This section was set in Calibri, 36 points. Note that the amount of type in the sections affects the choice, size, and boldfacing of the typeface. No matter the type selected for the sections, you should still use a bold sans serif for the headings. </a:t>
            </a:r>
            <a:endParaRPr lang="en-US" altLang="de-DE" sz="2546" b="0">
              <a:latin typeface="Calibri" panose="020F0502020204030204" pitchFamily="34" charset="0"/>
              <a:ea typeface="Calibri" panose="020F0502020204030204" pitchFamily="34" charset="0"/>
              <a:cs typeface="Calibri" panose="020F0502020204030204" pitchFamily="34" charset="0"/>
            </a:endParaRPr>
          </a:p>
        </p:txBody>
      </p:sp>
      <p:grpSp>
        <p:nvGrpSpPr>
          <p:cNvPr id="1053" name="Group 530"/>
          <p:cNvGrpSpPr>
            <a:grpSpLocks/>
          </p:cNvGrpSpPr>
          <p:nvPr/>
        </p:nvGrpSpPr>
        <p:grpSpPr bwMode="auto">
          <a:xfrm>
            <a:off x="29122547" y="8492351"/>
            <a:ext cx="3664959" cy="3894019"/>
            <a:chOff x="12288" y="6048"/>
            <a:chExt cx="3264" cy="3468"/>
          </a:xfrm>
        </p:grpSpPr>
        <p:sp>
          <p:nvSpPr>
            <p:cNvPr id="1083" name="Rectangle 407"/>
            <p:cNvSpPr>
              <a:spLocks noChangeArrowheads="1"/>
            </p:cNvSpPr>
            <p:nvPr/>
          </p:nvSpPr>
          <p:spPr bwMode="auto">
            <a:xfrm>
              <a:off x="12288" y="6048"/>
              <a:ext cx="3264" cy="34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9282" tIns="29641" rIns="59282" bIns="29641"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4668">
                <a:latin typeface="Calibri" panose="020F0502020204030204" pitchFamily="34" charset="0"/>
                <a:ea typeface="Calibri" panose="020F0502020204030204" pitchFamily="34" charset="0"/>
                <a:cs typeface="Calibri" panose="020F0502020204030204" pitchFamily="34" charset="0"/>
              </a:endParaRPr>
            </a:p>
          </p:txBody>
        </p:sp>
        <p:sp>
          <p:nvSpPr>
            <p:cNvPr id="1084" name="Rectangle 408" descr="Dark horizontal"/>
            <p:cNvSpPr>
              <a:spLocks noChangeArrowheads="1"/>
            </p:cNvSpPr>
            <p:nvPr/>
          </p:nvSpPr>
          <p:spPr bwMode="auto">
            <a:xfrm>
              <a:off x="12543" y="6139"/>
              <a:ext cx="2703" cy="155"/>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pic>
          <p:nvPicPr>
            <p:cNvPr id="1085" name="Picture 409"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4" y="6333"/>
              <a:ext cx="529"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6" name="Rectangle 410" descr="Narrow horizontal"/>
            <p:cNvSpPr>
              <a:spLocks noChangeArrowheads="1"/>
            </p:cNvSpPr>
            <p:nvPr/>
          </p:nvSpPr>
          <p:spPr bwMode="auto">
            <a:xfrm>
              <a:off x="12983" y="6423"/>
              <a:ext cx="1810"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87" name="Rectangle 411"/>
            <p:cNvSpPr>
              <a:spLocks noChangeArrowheads="1"/>
            </p:cNvSpPr>
            <p:nvPr/>
          </p:nvSpPr>
          <p:spPr bwMode="auto">
            <a:xfrm>
              <a:off x="12339" y="6407"/>
              <a:ext cx="202" cy="155"/>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88" name="Rectangle 412" descr="Narrow horizontal"/>
            <p:cNvSpPr>
              <a:spLocks noChangeArrowheads="1"/>
            </p:cNvSpPr>
            <p:nvPr/>
          </p:nvSpPr>
          <p:spPr bwMode="auto">
            <a:xfrm>
              <a:off x="12390" y="6748"/>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89" name="Rectangle 413" descr="Dark horizontal"/>
            <p:cNvSpPr>
              <a:spLocks noChangeArrowheads="1"/>
            </p:cNvSpPr>
            <p:nvPr/>
          </p:nvSpPr>
          <p:spPr bwMode="auto">
            <a:xfrm>
              <a:off x="12390" y="6669"/>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0" name="Rectangle 414" descr="Narrow horizontal"/>
            <p:cNvSpPr>
              <a:spLocks noChangeArrowheads="1"/>
            </p:cNvSpPr>
            <p:nvPr/>
          </p:nvSpPr>
          <p:spPr bwMode="auto">
            <a:xfrm>
              <a:off x="14073" y="6748"/>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1" name="Rectangle 415" descr="75%"/>
            <p:cNvSpPr>
              <a:spLocks noChangeArrowheads="1"/>
            </p:cNvSpPr>
            <p:nvPr/>
          </p:nvSpPr>
          <p:spPr bwMode="auto">
            <a:xfrm>
              <a:off x="12432" y="7662"/>
              <a:ext cx="840"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2" name="Rectangle 416" descr="Dark horizontal"/>
            <p:cNvSpPr>
              <a:spLocks noChangeArrowheads="1"/>
            </p:cNvSpPr>
            <p:nvPr/>
          </p:nvSpPr>
          <p:spPr bwMode="auto">
            <a:xfrm>
              <a:off x="14073" y="6669"/>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3" name="Rectangle 417" descr="Narrow horizontal"/>
            <p:cNvSpPr>
              <a:spLocks noChangeArrowheads="1"/>
            </p:cNvSpPr>
            <p:nvPr/>
          </p:nvSpPr>
          <p:spPr bwMode="auto">
            <a:xfrm>
              <a:off x="12876" y="8624"/>
              <a:ext cx="2218" cy="4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4" name="Rectangle 418" descr="Narrow horizontal"/>
            <p:cNvSpPr>
              <a:spLocks noChangeArrowheads="1"/>
            </p:cNvSpPr>
            <p:nvPr/>
          </p:nvSpPr>
          <p:spPr bwMode="auto">
            <a:xfrm>
              <a:off x="12390" y="8922"/>
              <a:ext cx="1428" cy="55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5" name="Rectangle 419" descr="Dark horizontal"/>
            <p:cNvSpPr>
              <a:spLocks noChangeArrowheads="1"/>
            </p:cNvSpPr>
            <p:nvPr/>
          </p:nvSpPr>
          <p:spPr bwMode="auto">
            <a:xfrm>
              <a:off x="12390" y="884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6" name="Rectangle 420" descr="Narrow horizontal"/>
            <p:cNvSpPr>
              <a:spLocks noChangeArrowheads="1"/>
            </p:cNvSpPr>
            <p:nvPr/>
          </p:nvSpPr>
          <p:spPr bwMode="auto">
            <a:xfrm>
              <a:off x="14022" y="8922"/>
              <a:ext cx="1428" cy="18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7" name="Rectangle 421" descr="Dark horizontal"/>
            <p:cNvSpPr>
              <a:spLocks noChangeArrowheads="1"/>
            </p:cNvSpPr>
            <p:nvPr/>
          </p:nvSpPr>
          <p:spPr bwMode="auto">
            <a:xfrm>
              <a:off x="14022" y="884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8" name="Rectangle 423" descr="Narrow horizontal"/>
            <p:cNvSpPr>
              <a:spLocks noChangeArrowheads="1"/>
            </p:cNvSpPr>
            <p:nvPr/>
          </p:nvSpPr>
          <p:spPr bwMode="auto">
            <a:xfrm>
              <a:off x="14022" y="9167"/>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99" name="Rectangle 424"/>
            <p:cNvSpPr>
              <a:spLocks noChangeArrowheads="1"/>
            </p:cNvSpPr>
            <p:nvPr/>
          </p:nvSpPr>
          <p:spPr bwMode="auto">
            <a:xfrm>
              <a:off x="14379" y="9137"/>
              <a:ext cx="1122"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nvGrpSpPr>
            <p:cNvPr id="1100" name="Group 425"/>
            <p:cNvGrpSpPr>
              <a:grpSpLocks/>
            </p:cNvGrpSpPr>
            <p:nvPr/>
          </p:nvGrpSpPr>
          <p:grpSpPr bwMode="auto">
            <a:xfrm>
              <a:off x="14022" y="9361"/>
              <a:ext cx="1479" cy="123"/>
              <a:chOff x="1968" y="8928"/>
              <a:chExt cx="1392" cy="114"/>
            </a:xfrm>
          </p:grpSpPr>
          <p:sp>
            <p:nvSpPr>
              <p:cNvPr id="1108" name="Rectangle 426" descr="Narrow horizontal"/>
              <p:cNvSpPr>
                <a:spLocks noChangeArrowheads="1"/>
              </p:cNvSpPr>
              <p:nvPr/>
            </p:nvSpPr>
            <p:spPr bwMode="auto">
              <a:xfrm>
                <a:off x="1968" y="8928"/>
                <a:ext cx="1344" cy="114"/>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09" name="Rectangle 427"/>
              <p:cNvSpPr>
                <a:spLocks noChangeArrowheads="1"/>
              </p:cNvSpPr>
              <p:nvPr/>
            </p:nvSpPr>
            <p:spPr bwMode="auto">
              <a:xfrm>
                <a:off x="2304" y="8928"/>
                <a:ext cx="1056" cy="4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sp>
          <p:nvSpPr>
            <p:cNvPr id="1101" name="Line 483"/>
            <p:cNvSpPr>
              <a:spLocks noChangeShapeType="1"/>
            </p:cNvSpPr>
            <p:nvPr/>
          </p:nvSpPr>
          <p:spPr bwMode="auto">
            <a:xfrm flipV="1">
              <a:off x="13314" y="7488"/>
              <a:ext cx="210" cy="1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3140"/>
            </a:p>
          </p:txBody>
        </p:sp>
        <p:sp>
          <p:nvSpPr>
            <p:cNvPr id="1102" name="Rectangle 484" descr="75%"/>
            <p:cNvSpPr>
              <a:spLocks noChangeArrowheads="1"/>
            </p:cNvSpPr>
            <p:nvPr/>
          </p:nvSpPr>
          <p:spPr bwMode="auto">
            <a:xfrm>
              <a:off x="13578" y="7200"/>
              <a:ext cx="768"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03" name="Line 486"/>
            <p:cNvSpPr>
              <a:spLocks noChangeShapeType="1"/>
            </p:cNvSpPr>
            <p:nvPr/>
          </p:nvSpPr>
          <p:spPr bwMode="auto">
            <a:xfrm>
              <a:off x="14400" y="7488"/>
              <a:ext cx="210" cy="1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3140"/>
            </a:p>
          </p:txBody>
        </p:sp>
        <p:sp>
          <p:nvSpPr>
            <p:cNvPr id="1104" name="Rectangle 487" descr="75%"/>
            <p:cNvSpPr>
              <a:spLocks noChangeArrowheads="1"/>
            </p:cNvSpPr>
            <p:nvPr/>
          </p:nvSpPr>
          <p:spPr bwMode="auto">
            <a:xfrm>
              <a:off x="14640" y="7680"/>
              <a:ext cx="768"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05" name="Rectangle 488" descr="75%"/>
            <p:cNvSpPr>
              <a:spLocks noChangeArrowheads="1"/>
            </p:cNvSpPr>
            <p:nvPr/>
          </p:nvSpPr>
          <p:spPr bwMode="auto">
            <a:xfrm>
              <a:off x="13578" y="8142"/>
              <a:ext cx="768"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106" name="Line 489"/>
            <p:cNvSpPr>
              <a:spLocks noChangeShapeType="1"/>
            </p:cNvSpPr>
            <p:nvPr/>
          </p:nvSpPr>
          <p:spPr bwMode="auto">
            <a:xfrm flipH="1">
              <a:off x="14400" y="8142"/>
              <a:ext cx="210" cy="1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3140"/>
            </a:p>
          </p:txBody>
        </p:sp>
        <p:sp>
          <p:nvSpPr>
            <p:cNvPr id="1107" name="Line 490"/>
            <p:cNvSpPr>
              <a:spLocks noChangeShapeType="1"/>
            </p:cNvSpPr>
            <p:nvPr/>
          </p:nvSpPr>
          <p:spPr bwMode="auto">
            <a:xfrm>
              <a:off x="13326" y="8142"/>
              <a:ext cx="210" cy="162"/>
            </a:xfrm>
            <a:prstGeom prst="line">
              <a:avLst/>
            </a:prstGeom>
            <a:noFill/>
            <a:ln w="57150">
              <a:solidFill>
                <a:srgbClr val="000066"/>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3140"/>
            </a:p>
          </p:txBody>
        </p:sp>
      </p:grpSp>
      <p:grpSp>
        <p:nvGrpSpPr>
          <p:cNvPr id="1054" name="Group 535"/>
          <p:cNvGrpSpPr>
            <a:grpSpLocks/>
          </p:cNvGrpSpPr>
          <p:nvPr/>
        </p:nvGrpSpPr>
        <p:grpSpPr bwMode="auto">
          <a:xfrm>
            <a:off x="29203391" y="17320657"/>
            <a:ext cx="3664959" cy="3894019"/>
            <a:chOff x="12288" y="12420"/>
            <a:chExt cx="3264" cy="3468"/>
          </a:xfrm>
        </p:grpSpPr>
        <p:sp>
          <p:nvSpPr>
            <p:cNvPr id="1056" name="Rectangle 493"/>
            <p:cNvSpPr>
              <a:spLocks noChangeArrowheads="1"/>
            </p:cNvSpPr>
            <p:nvPr/>
          </p:nvSpPr>
          <p:spPr bwMode="auto">
            <a:xfrm>
              <a:off x="12288" y="12420"/>
              <a:ext cx="3264" cy="34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9282" tIns="29641" rIns="59282" bIns="29641"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4668">
                <a:latin typeface="Calibri" panose="020F0502020204030204" pitchFamily="34" charset="0"/>
                <a:ea typeface="Calibri" panose="020F0502020204030204" pitchFamily="34" charset="0"/>
                <a:cs typeface="Calibri" panose="020F0502020204030204" pitchFamily="34" charset="0"/>
              </a:endParaRPr>
            </a:p>
          </p:txBody>
        </p:sp>
        <p:sp>
          <p:nvSpPr>
            <p:cNvPr id="1057" name="Rectangle 494" descr="Dark horizontal"/>
            <p:cNvSpPr>
              <a:spLocks noChangeArrowheads="1"/>
            </p:cNvSpPr>
            <p:nvPr/>
          </p:nvSpPr>
          <p:spPr bwMode="auto">
            <a:xfrm>
              <a:off x="12543" y="12511"/>
              <a:ext cx="2703" cy="155"/>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pic>
          <p:nvPicPr>
            <p:cNvPr id="1058" name="Picture 495"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4" y="12705"/>
              <a:ext cx="529"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9" name="Rectangle 496" descr="Narrow horizontal"/>
            <p:cNvSpPr>
              <a:spLocks noChangeArrowheads="1"/>
            </p:cNvSpPr>
            <p:nvPr/>
          </p:nvSpPr>
          <p:spPr bwMode="auto">
            <a:xfrm>
              <a:off x="12983" y="12795"/>
              <a:ext cx="1810"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0" name="Rectangle 497"/>
            <p:cNvSpPr>
              <a:spLocks noChangeArrowheads="1"/>
            </p:cNvSpPr>
            <p:nvPr/>
          </p:nvSpPr>
          <p:spPr bwMode="auto">
            <a:xfrm>
              <a:off x="12339" y="12779"/>
              <a:ext cx="202" cy="155"/>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1" name="Rectangle 498" descr="Narrow horizontal"/>
            <p:cNvSpPr>
              <a:spLocks noChangeArrowheads="1"/>
            </p:cNvSpPr>
            <p:nvPr/>
          </p:nvSpPr>
          <p:spPr bwMode="auto">
            <a:xfrm>
              <a:off x="12390" y="13120"/>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2" name="Rectangle 499" descr="Dark horizontal"/>
            <p:cNvSpPr>
              <a:spLocks noChangeArrowheads="1"/>
            </p:cNvSpPr>
            <p:nvPr/>
          </p:nvSpPr>
          <p:spPr bwMode="auto">
            <a:xfrm>
              <a:off x="12390" y="13041"/>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3" name="Rectangle 500" descr="Narrow horizontal"/>
            <p:cNvSpPr>
              <a:spLocks noChangeArrowheads="1"/>
            </p:cNvSpPr>
            <p:nvPr/>
          </p:nvSpPr>
          <p:spPr bwMode="auto">
            <a:xfrm>
              <a:off x="14073" y="13120"/>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4" name="Rectangle 502" descr="Dark horizontal"/>
            <p:cNvSpPr>
              <a:spLocks noChangeArrowheads="1"/>
            </p:cNvSpPr>
            <p:nvPr/>
          </p:nvSpPr>
          <p:spPr bwMode="auto">
            <a:xfrm>
              <a:off x="14073" y="13041"/>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5" name="Rectangle 503" descr="Narrow horizontal"/>
            <p:cNvSpPr>
              <a:spLocks noChangeArrowheads="1"/>
            </p:cNvSpPr>
            <p:nvPr/>
          </p:nvSpPr>
          <p:spPr bwMode="auto">
            <a:xfrm>
              <a:off x="12876" y="14996"/>
              <a:ext cx="2218" cy="4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6" name="Rectangle 504" descr="Narrow horizontal"/>
            <p:cNvSpPr>
              <a:spLocks noChangeArrowheads="1"/>
            </p:cNvSpPr>
            <p:nvPr/>
          </p:nvSpPr>
          <p:spPr bwMode="auto">
            <a:xfrm>
              <a:off x="12390" y="15294"/>
              <a:ext cx="1428" cy="55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7" name="Rectangle 505" descr="Dark horizontal"/>
            <p:cNvSpPr>
              <a:spLocks noChangeArrowheads="1"/>
            </p:cNvSpPr>
            <p:nvPr/>
          </p:nvSpPr>
          <p:spPr bwMode="auto">
            <a:xfrm>
              <a:off x="12390" y="15215"/>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8" name="Rectangle 506" descr="Narrow horizontal"/>
            <p:cNvSpPr>
              <a:spLocks noChangeArrowheads="1"/>
            </p:cNvSpPr>
            <p:nvPr/>
          </p:nvSpPr>
          <p:spPr bwMode="auto">
            <a:xfrm>
              <a:off x="14022" y="15294"/>
              <a:ext cx="1428" cy="18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69" name="Rectangle 507" descr="Dark horizontal"/>
            <p:cNvSpPr>
              <a:spLocks noChangeArrowheads="1"/>
            </p:cNvSpPr>
            <p:nvPr/>
          </p:nvSpPr>
          <p:spPr bwMode="auto">
            <a:xfrm>
              <a:off x="14022" y="15215"/>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70" name="Rectangle 509" descr="Narrow horizontal"/>
            <p:cNvSpPr>
              <a:spLocks noChangeArrowheads="1"/>
            </p:cNvSpPr>
            <p:nvPr/>
          </p:nvSpPr>
          <p:spPr bwMode="auto">
            <a:xfrm>
              <a:off x="14022" y="15539"/>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71" name="Rectangle 510"/>
            <p:cNvSpPr>
              <a:spLocks noChangeArrowheads="1"/>
            </p:cNvSpPr>
            <p:nvPr/>
          </p:nvSpPr>
          <p:spPr bwMode="auto">
            <a:xfrm>
              <a:off x="14379" y="15509"/>
              <a:ext cx="1122"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72" name="Rectangle 512" descr="Narrow horizontal"/>
            <p:cNvSpPr>
              <a:spLocks noChangeArrowheads="1"/>
            </p:cNvSpPr>
            <p:nvPr/>
          </p:nvSpPr>
          <p:spPr bwMode="auto">
            <a:xfrm>
              <a:off x="14022" y="15733"/>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73" name="Rectangle 513"/>
            <p:cNvSpPr>
              <a:spLocks noChangeArrowheads="1"/>
            </p:cNvSpPr>
            <p:nvPr/>
          </p:nvSpPr>
          <p:spPr bwMode="auto">
            <a:xfrm>
              <a:off x="14379" y="15701"/>
              <a:ext cx="1122" cy="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74" name="Line 525"/>
            <p:cNvSpPr>
              <a:spLocks noChangeShapeType="1"/>
            </p:cNvSpPr>
            <p:nvPr/>
          </p:nvSpPr>
          <p:spPr bwMode="auto">
            <a:xfrm flipV="1">
              <a:off x="12960" y="14592"/>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3140"/>
            </a:p>
          </p:txBody>
        </p:sp>
        <p:sp>
          <p:nvSpPr>
            <p:cNvPr id="1075" name="Line 526"/>
            <p:cNvSpPr>
              <a:spLocks noChangeShapeType="1"/>
            </p:cNvSpPr>
            <p:nvPr/>
          </p:nvSpPr>
          <p:spPr bwMode="auto">
            <a:xfrm flipV="1">
              <a:off x="14592" y="13680"/>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3140"/>
            </a:p>
          </p:txBody>
        </p:sp>
        <p:sp>
          <p:nvSpPr>
            <p:cNvPr id="1076" name="Line 527"/>
            <p:cNvSpPr>
              <a:spLocks noChangeShapeType="1"/>
            </p:cNvSpPr>
            <p:nvPr/>
          </p:nvSpPr>
          <p:spPr bwMode="auto">
            <a:xfrm flipH="1" flipV="1">
              <a:off x="12960" y="13680"/>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3140"/>
            </a:p>
          </p:txBody>
        </p:sp>
        <p:sp>
          <p:nvSpPr>
            <p:cNvPr id="1077" name="Line 528"/>
            <p:cNvSpPr>
              <a:spLocks noChangeShapeType="1"/>
            </p:cNvSpPr>
            <p:nvPr/>
          </p:nvSpPr>
          <p:spPr bwMode="auto">
            <a:xfrm flipH="1" flipV="1">
              <a:off x="14592" y="14592"/>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3140"/>
            </a:p>
          </p:txBody>
        </p:sp>
        <p:sp>
          <p:nvSpPr>
            <p:cNvPr id="1078" name="Rectangle 501" descr="75%"/>
            <p:cNvSpPr>
              <a:spLocks noChangeArrowheads="1"/>
            </p:cNvSpPr>
            <p:nvPr/>
          </p:nvSpPr>
          <p:spPr bwMode="auto">
            <a:xfrm>
              <a:off x="12384" y="13536"/>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79" name="Rectangle 521" descr="75%"/>
            <p:cNvSpPr>
              <a:spLocks noChangeArrowheads="1"/>
            </p:cNvSpPr>
            <p:nvPr/>
          </p:nvSpPr>
          <p:spPr bwMode="auto">
            <a:xfrm>
              <a:off x="14832" y="13536"/>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80" name="Rectangle 522" descr="75%"/>
            <p:cNvSpPr>
              <a:spLocks noChangeArrowheads="1"/>
            </p:cNvSpPr>
            <p:nvPr/>
          </p:nvSpPr>
          <p:spPr bwMode="auto">
            <a:xfrm>
              <a:off x="12384" y="14694"/>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81" name="Rectangle 523" descr="75%"/>
            <p:cNvSpPr>
              <a:spLocks noChangeArrowheads="1"/>
            </p:cNvSpPr>
            <p:nvPr/>
          </p:nvSpPr>
          <p:spPr bwMode="auto">
            <a:xfrm>
              <a:off x="14832" y="14694"/>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sp>
          <p:nvSpPr>
            <p:cNvPr id="1082" name="Rectangle 524" descr="80%"/>
            <p:cNvSpPr>
              <a:spLocks noChangeArrowheads="1"/>
            </p:cNvSpPr>
            <p:nvPr/>
          </p:nvSpPr>
          <p:spPr bwMode="auto">
            <a:xfrm>
              <a:off x="13104" y="13776"/>
              <a:ext cx="1680" cy="960"/>
            </a:xfrm>
            <a:prstGeom prst="rect">
              <a:avLst/>
            </a:prstGeom>
            <a:pattFill prst="pct80">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sz="2829">
                <a:latin typeface="Calibri" panose="020F0502020204030204" pitchFamily="34" charset="0"/>
                <a:ea typeface="Calibri" panose="020F0502020204030204" pitchFamily="34" charset="0"/>
                <a:cs typeface="Calibri" panose="020F0502020204030204" pitchFamily="34" charset="0"/>
              </a:endParaRPr>
            </a:p>
          </p:txBody>
        </p:sp>
      </p:grpSp>
      <p:sp>
        <p:nvSpPr>
          <p:cNvPr id="1055" name="Text Box 539"/>
          <p:cNvSpPr txBox="1">
            <a:spLocks noChangeArrowheads="1"/>
          </p:cNvSpPr>
          <p:nvPr/>
        </p:nvSpPr>
        <p:spPr bwMode="auto">
          <a:xfrm>
            <a:off x="27869457" y="3101100"/>
            <a:ext cx="3532464" cy="582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6409" tIns="29641" rIns="296409" bIns="29641">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r"/>
            <a:r>
              <a:rPr lang="en-US" altLang="de-DE" sz="3396">
                <a:solidFill>
                  <a:schemeClr val="tx1"/>
                </a:solidFill>
                <a:latin typeface="Calibri" panose="020F0502020204030204" pitchFamily="34" charset="0"/>
                <a:ea typeface="Calibri" panose="020F0502020204030204" pitchFamily="34" charset="0"/>
                <a:cs typeface="Calibri" panose="020F0502020204030204" pitchFamily="34" charset="0"/>
              </a:rPr>
              <a:t>Institution Logo</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spDef>
    <a:lnDef>
      <a:spPr bwMode="auto">
        <a:xfrm>
          <a:off x="0" y="0"/>
          <a:ext cx="1" cy="1"/>
        </a:xfrm>
        <a:custGeom>
          <a:avLst/>
          <a:gdLst/>
          <a:ahLst/>
          <a:cxnLst/>
          <a:rect l="0" t="0" r="0" b="0"/>
          <a:pathLst/>
        </a:custGeom>
        <a:solidFill>
          <a:srgbClr val="00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540</Words>
  <Application>Microsoft Office PowerPoint</Application>
  <PresentationFormat>Benutzerdefiniert</PresentationFormat>
  <Paragraphs>29</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Times New Roman</vt:lpstr>
      <vt:lpstr>Blank Presentation</vt:lpstr>
      <vt:lpstr>PowerPoint-Präsentation</vt:lpstr>
    </vt:vector>
  </TitlesOfParts>
  <Company>Mechanical Engineering VT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Michael Alley</dc:creator>
  <cp:lastModifiedBy>Uschi Weiland</cp:lastModifiedBy>
  <cp:revision>120</cp:revision>
  <cp:lastPrinted>2003-04-18T14:25:05Z</cp:lastPrinted>
  <dcterms:created xsi:type="dcterms:W3CDTF">2003-04-11T15:30:44Z</dcterms:created>
  <dcterms:modified xsi:type="dcterms:W3CDTF">2020-06-23T07:29:46Z</dcterms:modified>
</cp:coreProperties>
</file>