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75213" cy="4280376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44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1pPr>
    <a:lvl2pPr marL="507435" algn="l" rtl="0" eaLnBrk="0" fontAlgn="base" hangingPunct="0">
      <a:spcBef>
        <a:spcPct val="0"/>
      </a:spcBef>
      <a:spcAft>
        <a:spcPct val="0"/>
      </a:spcAft>
      <a:defRPr sz="444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2pPr>
    <a:lvl3pPr marL="1014871" algn="l" rtl="0" eaLnBrk="0" fontAlgn="base" hangingPunct="0">
      <a:spcBef>
        <a:spcPct val="0"/>
      </a:spcBef>
      <a:spcAft>
        <a:spcPct val="0"/>
      </a:spcAft>
      <a:defRPr sz="444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3pPr>
    <a:lvl4pPr marL="1522305" algn="l" rtl="0" eaLnBrk="0" fontAlgn="base" hangingPunct="0">
      <a:spcBef>
        <a:spcPct val="0"/>
      </a:spcBef>
      <a:spcAft>
        <a:spcPct val="0"/>
      </a:spcAft>
      <a:defRPr sz="444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4pPr>
    <a:lvl5pPr marL="2029740" algn="l" rtl="0" eaLnBrk="0" fontAlgn="base" hangingPunct="0">
      <a:spcBef>
        <a:spcPct val="0"/>
      </a:spcBef>
      <a:spcAft>
        <a:spcPct val="0"/>
      </a:spcAft>
      <a:defRPr sz="444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5pPr>
    <a:lvl6pPr marL="2537176" algn="l" defTabSz="1014871" rtl="0" eaLnBrk="1" latinLnBrk="0" hangingPunct="1">
      <a:defRPr sz="444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6pPr>
    <a:lvl7pPr marL="3044611" algn="l" defTabSz="1014871" rtl="0" eaLnBrk="1" latinLnBrk="0" hangingPunct="1">
      <a:defRPr sz="444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7pPr>
    <a:lvl8pPr marL="3552047" algn="l" defTabSz="1014871" rtl="0" eaLnBrk="1" latinLnBrk="0" hangingPunct="1">
      <a:defRPr sz="444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8pPr>
    <a:lvl9pPr marL="4059481" algn="l" defTabSz="1014871" rtl="0" eaLnBrk="1" latinLnBrk="0" hangingPunct="1">
      <a:defRPr sz="444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A50021"/>
    <a:srgbClr val="F8F8F8"/>
    <a:srgbClr val="EAEAEA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48" autoAdjust="0"/>
    <p:restoredTop sz="87521" autoAdjust="0"/>
  </p:normalViewPr>
  <p:slideViewPr>
    <p:cSldViewPr showGuides="1">
      <p:cViewPr varScale="1">
        <p:scale>
          <a:sx n="18" d="100"/>
          <a:sy n="18" d="100"/>
        </p:scale>
        <p:origin x="3558" y="114"/>
      </p:cViewPr>
      <p:guideLst>
        <p:guide orient="horz" pos="13482"/>
        <p:guide pos="9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7188" y="0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algn="r"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7188" y="6948488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algn="r" defTabSz="963613"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2783168F-6C20-478A-A8CC-358B17F622C4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759014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7188" y="0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algn="r"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30638" y="549275"/>
            <a:ext cx="1939925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1912" cy="329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7188" y="6948488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algn="r" defTabSz="963613"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15840BB7-7B5C-4A43-B530-254989106155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112662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32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07435" algn="l" rtl="0" eaLnBrk="0" fontAlgn="base" hangingPunct="0">
      <a:spcBef>
        <a:spcPct val="30000"/>
      </a:spcBef>
      <a:spcAft>
        <a:spcPct val="0"/>
      </a:spcAft>
      <a:defRPr sz="1332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14871" algn="l" rtl="0" eaLnBrk="0" fontAlgn="base" hangingPunct="0">
      <a:spcBef>
        <a:spcPct val="30000"/>
      </a:spcBef>
      <a:spcAft>
        <a:spcPct val="0"/>
      </a:spcAft>
      <a:defRPr sz="1332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522305" algn="l" rtl="0" eaLnBrk="0" fontAlgn="base" hangingPunct="0">
      <a:spcBef>
        <a:spcPct val="30000"/>
      </a:spcBef>
      <a:spcAft>
        <a:spcPct val="0"/>
      </a:spcAft>
      <a:defRPr sz="1332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29740" algn="l" rtl="0" eaLnBrk="0" fontAlgn="base" hangingPunct="0">
      <a:spcBef>
        <a:spcPct val="30000"/>
      </a:spcBef>
      <a:spcAft>
        <a:spcPct val="0"/>
      </a:spcAft>
      <a:defRPr sz="1332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537176" algn="l" defTabSz="1014871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6pPr>
    <a:lvl7pPr marL="3044611" algn="l" defTabSz="1014871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7pPr>
    <a:lvl8pPr marL="3552047" algn="l" defTabSz="1014871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8pPr>
    <a:lvl9pPr marL="4059481" algn="l" defTabSz="1014871" rtl="0" eaLnBrk="1" latinLnBrk="0" hangingPunct="1">
      <a:defRPr sz="133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9984" y="13296292"/>
            <a:ext cx="25735245" cy="91756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613" y="24255466"/>
            <a:ext cx="21191992" cy="10938739"/>
          </a:xfrm>
        </p:spPr>
        <p:txBody>
          <a:bodyPr/>
          <a:lstStyle>
            <a:lvl1pPr marL="0" indent="0" algn="ctr">
              <a:buNone/>
              <a:defRPr/>
            </a:lvl1pPr>
            <a:lvl2pPr marL="457217" indent="0" algn="ctr">
              <a:buNone/>
              <a:defRPr/>
            </a:lvl2pPr>
            <a:lvl3pPr marL="914435" indent="0" algn="ctr">
              <a:buNone/>
              <a:defRPr/>
            </a:lvl3pPr>
            <a:lvl4pPr marL="1371652" indent="0" algn="ctr">
              <a:buNone/>
              <a:defRPr/>
            </a:lvl4pPr>
            <a:lvl5pPr marL="1828868" indent="0" algn="ctr">
              <a:buNone/>
              <a:defRPr/>
            </a:lvl5pPr>
            <a:lvl6pPr marL="2286086" indent="0" algn="ctr">
              <a:buNone/>
              <a:defRPr/>
            </a:lvl6pPr>
            <a:lvl7pPr marL="2743303" indent="0" algn="ctr">
              <a:buNone/>
              <a:defRPr/>
            </a:lvl7pPr>
            <a:lvl8pPr marL="3200520" indent="0" algn="ctr">
              <a:buNone/>
              <a:defRPr/>
            </a:lvl8pPr>
            <a:lvl9pPr marL="3657738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27F1C-20AB-4383-8E72-3D1E023F1574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146375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BB3D70-EB8F-4D77-B112-ACF8B0C37DCF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60258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68133" y="3806637"/>
            <a:ext cx="6430526" cy="3424115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6554" y="3806637"/>
            <a:ext cx="19133896" cy="3424115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435E6E-BF06-4EE6-8DFF-150C7105D14C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05251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9D95B0-5244-4EE1-870F-425CB5E74EC9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151695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3" y="27504762"/>
            <a:ext cx="25733603" cy="850130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3" y="18141439"/>
            <a:ext cx="25733603" cy="936332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17" indent="0">
              <a:buNone/>
              <a:defRPr sz="1800"/>
            </a:lvl2pPr>
            <a:lvl3pPr marL="914435" indent="0">
              <a:buNone/>
              <a:defRPr sz="1601"/>
            </a:lvl3pPr>
            <a:lvl4pPr marL="1371652" indent="0">
              <a:buNone/>
              <a:defRPr sz="1400"/>
            </a:lvl4pPr>
            <a:lvl5pPr marL="1828868" indent="0">
              <a:buNone/>
              <a:defRPr sz="1400"/>
            </a:lvl5pPr>
            <a:lvl6pPr marL="2286086" indent="0">
              <a:buNone/>
              <a:defRPr sz="1400"/>
            </a:lvl6pPr>
            <a:lvl7pPr marL="2743303" indent="0">
              <a:buNone/>
              <a:defRPr sz="1400"/>
            </a:lvl7pPr>
            <a:lvl8pPr marL="3200520" indent="0">
              <a:buNone/>
              <a:defRPr sz="1400"/>
            </a:lvl8pPr>
            <a:lvl9pPr marL="365773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37350-ADFE-427C-AB9F-3E10531533E7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991914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6556" y="12335808"/>
            <a:ext cx="12782211" cy="257119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6450" y="12335808"/>
            <a:ext cx="12782211" cy="257119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489D3C-9FE9-4E87-96F4-5EEBD49B86E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540246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18" y="1714753"/>
            <a:ext cx="27246378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417" y="9580688"/>
            <a:ext cx="13376809" cy="3994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7" indent="0">
              <a:buNone/>
              <a:defRPr sz="2000" b="1"/>
            </a:lvl2pPr>
            <a:lvl3pPr marL="914435" indent="0">
              <a:buNone/>
              <a:defRPr sz="1800" b="1"/>
            </a:lvl3pPr>
            <a:lvl4pPr marL="1371652" indent="0">
              <a:buNone/>
              <a:defRPr sz="1601" b="1"/>
            </a:lvl4pPr>
            <a:lvl5pPr marL="1828868" indent="0">
              <a:buNone/>
              <a:defRPr sz="1601" b="1"/>
            </a:lvl5pPr>
            <a:lvl6pPr marL="2286086" indent="0">
              <a:buNone/>
              <a:defRPr sz="1601" b="1"/>
            </a:lvl6pPr>
            <a:lvl7pPr marL="2743303" indent="0">
              <a:buNone/>
              <a:defRPr sz="1601" b="1"/>
            </a:lvl7pPr>
            <a:lvl8pPr marL="3200520" indent="0">
              <a:buNone/>
              <a:defRPr sz="1601" b="1"/>
            </a:lvl8pPr>
            <a:lvl9pPr marL="3657738" indent="0">
              <a:buNone/>
              <a:defRPr sz="160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417" y="13574963"/>
            <a:ext cx="13376809" cy="2466046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1"/>
            </a:lvl4pPr>
            <a:lvl5pPr>
              <a:defRPr sz="1601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060" y="9580688"/>
            <a:ext cx="13381736" cy="3994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7" indent="0">
              <a:buNone/>
              <a:defRPr sz="2000" b="1"/>
            </a:lvl2pPr>
            <a:lvl3pPr marL="914435" indent="0">
              <a:buNone/>
              <a:defRPr sz="1800" b="1"/>
            </a:lvl3pPr>
            <a:lvl4pPr marL="1371652" indent="0">
              <a:buNone/>
              <a:defRPr sz="1601" b="1"/>
            </a:lvl4pPr>
            <a:lvl5pPr marL="1828868" indent="0">
              <a:buNone/>
              <a:defRPr sz="1601" b="1"/>
            </a:lvl5pPr>
            <a:lvl6pPr marL="2286086" indent="0">
              <a:buNone/>
              <a:defRPr sz="1601" b="1"/>
            </a:lvl6pPr>
            <a:lvl7pPr marL="2743303" indent="0">
              <a:buNone/>
              <a:defRPr sz="1601" b="1"/>
            </a:lvl7pPr>
            <a:lvl8pPr marL="3200520" indent="0">
              <a:buNone/>
              <a:defRPr sz="1601" b="1"/>
            </a:lvl8pPr>
            <a:lvl9pPr marL="3657738" indent="0">
              <a:buNone/>
              <a:defRPr sz="160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060" y="13574963"/>
            <a:ext cx="13381736" cy="2466046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1"/>
            </a:lvl4pPr>
            <a:lvl5pPr>
              <a:defRPr sz="1601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81046B-C0A0-4EF5-89AE-F67168957BF2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04174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3BCD65-4F6A-4F98-B090-8E7CB5423AAE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62764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297039-BB8B-453E-AA1E-4061F1C73F3E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380145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19" y="1703605"/>
            <a:ext cx="9960335" cy="72528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110" y="1703605"/>
            <a:ext cx="16924685" cy="365318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419" y="8956465"/>
            <a:ext cx="9960335" cy="29278963"/>
          </a:xfrm>
        </p:spPr>
        <p:txBody>
          <a:bodyPr/>
          <a:lstStyle>
            <a:lvl1pPr marL="0" indent="0">
              <a:buNone/>
              <a:defRPr sz="1400"/>
            </a:lvl1pPr>
            <a:lvl2pPr marL="457217" indent="0">
              <a:buNone/>
              <a:defRPr sz="1200"/>
            </a:lvl2pPr>
            <a:lvl3pPr marL="914435" indent="0">
              <a:buNone/>
              <a:defRPr sz="1000"/>
            </a:lvl3pPr>
            <a:lvl4pPr marL="1371652" indent="0">
              <a:buNone/>
              <a:defRPr sz="900"/>
            </a:lvl4pPr>
            <a:lvl5pPr marL="1828868" indent="0">
              <a:buNone/>
              <a:defRPr sz="900"/>
            </a:lvl5pPr>
            <a:lvl6pPr marL="2286086" indent="0">
              <a:buNone/>
              <a:defRPr sz="900"/>
            </a:lvl6pPr>
            <a:lvl7pPr marL="2743303" indent="0">
              <a:buNone/>
              <a:defRPr sz="900"/>
            </a:lvl7pPr>
            <a:lvl8pPr marL="3200520" indent="0">
              <a:buNone/>
              <a:defRPr sz="900"/>
            </a:lvl8pPr>
            <a:lvl9pPr marL="36577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D3D8E8-A292-483D-848D-4F22644264D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72182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482" y="29962634"/>
            <a:ext cx="18164799" cy="35372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482" y="3825215"/>
            <a:ext cx="18164799" cy="25682258"/>
          </a:xfrm>
        </p:spPr>
        <p:txBody>
          <a:bodyPr/>
          <a:lstStyle>
            <a:lvl1pPr marL="0" indent="0">
              <a:buNone/>
              <a:defRPr sz="3200"/>
            </a:lvl1pPr>
            <a:lvl2pPr marL="457217" indent="0">
              <a:buNone/>
              <a:defRPr sz="2800"/>
            </a:lvl2pPr>
            <a:lvl3pPr marL="914435" indent="0">
              <a:buNone/>
              <a:defRPr sz="2400"/>
            </a:lvl3pPr>
            <a:lvl4pPr marL="1371652" indent="0">
              <a:buNone/>
              <a:defRPr sz="2000"/>
            </a:lvl4pPr>
            <a:lvl5pPr marL="1828868" indent="0">
              <a:buNone/>
              <a:defRPr sz="2000"/>
            </a:lvl5pPr>
            <a:lvl6pPr marL="2286086" indent="0">
              <a:buNone/>
              <a:defRPr sz="2000"/>
            </a:lvl6pPr>
            <a:lvl7pPr marL="2743303" indent="0">
              <a:buNone/>
              <a:defRPr sz="2000"/>
            </a:lvl7pPr>
            <a:lvl8pPr marL="3200520" indent="0">
              <a:buNone/>
              <a:defRPr sz="2000"/>
            </a:lvl8pPr>
            <a:lvl9pPr marL="3657738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482" y="33499891"/>
            <a:ext cx="18164799" cy="5023497"/>
          </a:xfrm>
        </p:spPr>
        <p:txBody>
          <a:bodyPr/>
          <a:lstStyle>
            <a:lvl1pPr marL="0" indent="0">
              <a:buNone/>
              <a:defRPr sz="1400"/>
            </a:lvl1pPr>
            <a:lvl2pPr marL="457217" indent="0">
              <a:buNone/>
              <a:defRPr sz="1200"/>
            </a:lvl2pPr>
            <a:lvl3pPr marL="914435" indent="0">
              <a:buNone/>
              <a:defRPr sz="1000"/>
            </a:lvl3pPr>
            <a:lvl4pPr marL="1371652" indent="0">
              <a:buNone/>
              <a:defRPr sz="900"/>
            </a:lvl4pPr>
            <a:lvl5pPr marL="1828868" indent="0">
              <a:buNone/>
              <a:defRPr sz="900"/>
            </a:lvl5pPr>
            <a:lvl6pPr marL="2286086" indent="0">
              <a:buNone/>
              <a:defRPr sz="900"/>
            </a:lvl6pPr>
            <a:lvl7pPr marL="2743303" indent="0">
              <a:buNone/>
              <a:defRPr sz="900"/>
            </a:lvl7pPr>
            <a:lvl8pPr marL="3200520" indent="0">
              <a:buNone/>
              <a:defRPr sz="900"/>
            </a:lvl8pPr>
            <a:lvl9pPr marL="36577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BA10D2-F299-429D-80DC-E49C48698FF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53717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76554" y="3806637"/>
            <a:ext cx="25722105" cy="7133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6554" y="12335808"/>
            <a:ext cx="25722105" cy="2571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Click to edit Master text styles</a:t>
            </a:r>
          </a:p>
          <a:p>
            <a:pPr lvl="1"/>
            <a:r>
              <a:rPr lang="en-US" altLang="de-DE" smtClean="0"/>
              <a:t>Second level</a:t>
            </a:r>
          </a:p>
          <a:p>
            <a:pPr lvl="2"/>
            <a:r>
              <a:rPr lang="en-US" altLang="de-DE" smtClean="0"/>
              <a:t>Third level</a:t>
            </a:r>
          </a:p>
          <a:p>
            <a:pPr lvl="3"/>
            <a:r>
              <a:rPr lang="en-US" altLang="de-DE" smtClean="0"/>
              <a:t>Fourth level</a:t>
            </a:r>
          </a:p>
          <a:p>
            <a:pPr lvl="4"/>
            <a:r>
              <a:rPr lang="en-US" altLang="de-D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6554" y="39030567"/>
            <a:ext cx="6307336" cy="2823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defTabSz="4351501">
              <a:defRPr sz="6101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38118" y="39030567"/>
            <a:ext cx="9598977" cy="2823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algn="ctr" defTabSz="4351501">
              <a:defRPr sz="6101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1323" y="39030567"/>
            <a:ext cx="6307336" cy="2823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algn="r" defTabSz="4351501">
              <a:defRPr sz="6101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3C0AF84B-FA27-4425-890F-D121289BFA4B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51501" rtl="0" eaLnBrk="0" fontAlgn="base" hangingPunct="0">
        <a:spcBef>
          <a:spcPct val="0"/>
        </a:spcBef>
        <a:spcAft>
          <a:spcPct val="0"/>
        </a:spcAft>
        <a:defRPr sz="21201">
          <a:solidFill>
            <a:schemeClr val="tx2"/>
          </a:solidFill>
          <a:latin typeface="+mj-lt"/>
          <a:ea typeface="+mj-ea"/>
          <a:cs typeface="+mj-cs"/>
        </a:defRPr>
      </a:lvl1pPr>
      <a:lvl2pPr algn="ctr" defTabSz="4351501" rtl="0" eaLnBrk="0" fontAlgn="base" hangingPunct="0">
        <a:spcBef>
          <a:spcPct val="0"/>
        </a:spcBef>
        <a:spcAft>
          <a:spcPct val="0"/>
        </a:spcAft>
        <a:defRPr sz="21201">
          <a:solidFill>
            <a:schemeClr val="tx2"/>
          </a:solidFill>
          <a:latin typeface="Times New Roman" pitchFamily="18" charset="0"/>
        </a:defRPr>
      </a:lvl2pPr>
      <a:lvl3pPr algn="ctr" defTabSz="4351501" rtl="0" eaLnBrk="0" fontAlgn="base" hangingPunct="0">
        <a:spcBef>
          <a:spcPct val="0"/>
        </a:spcBef>
        <a:spcAft>
          <a:spcPct val="0"/>
        </a:spcAft>
        <a:defRPr sz="21201">
          <a:solidFill>
            <a:schemeClr val="tx2"/>
          </a:solidFill>
          <a:latin typeface="Times New Roman" pitchFamily="18" charset="0"/>
        </a:defRPr>
      </a:lvl3pPr>
      <a:lvl4pPr algn="ctr" defTabSz="4351501" rtl="0" eaLnBrk="0" fontAlgn="base" hangingPunct="0">
        <a:spcBef>
          <a:spcPct val="0"/>
        </a:spcBef>
        <a:spcAft>
          <a:spcPct val="0"/>
        </a:spcAft>
        <a:defRPr sz="21201">
          <a:solidFill>
            <a:schemeClr val="tx2"/>
          </a:solidFill>
          <a:latin typeface="Times New Roman" pitchFamily="18" charset="0"/>
        </a:defRPr>
      </a:lvl4pPr>
      <a:lvl5pPr algn="ctr" defTabSz="4351501" rtl="0" eaLnBrk="0" fontAlgn="base" hangingPunct="0">
        <a:spcBef>
          <a:spcPct val="0"/>
        </a:spcBef>
        <a:spcAft>
          <a:spcPct val="0"/>
        </a:spcAft>
        <a:defRPr sz="21201">
          <a:solidFill>
            <a:schemeClr val="tx2"/>
          </a:solidFill>
          <a:latin typeface="Times New Roman" pitchFamily="18" charset="0"/>
        </a:defRPr>
      </a:lvl5pPr>
      <a:lvl6pPr marL="457217" algn="ctr" defTabSz="4351501" rtl="0" eaLnBrk="0" fontAlgn="base" hangingPunct="0">
        <a:spcBef>
          <a:spcPct val="0"/>
        </a:spcBef>
        <a:spcAft>
          <a:spcPct val="0"/>
        </a:spcAft>
        <a:defRPr sz="21201">
          <a:solidFill>
            <a:schemeClr val="tx2"/>
          </a:solidFill>
          <a:latin typeface="Times New Roman" pitchFamily="18" charset="0"/>
        </a:defRPr>
      </a:lvl6pPr>
      <a:lvl7pPr marL="914435" algn="ctr" defTabSz="4351501" rtl="0" eaLnBrk="0" fontAlgn="base" hangingPunct="0">
        <a:spcBef>
          <a:spcPct val="0"/>
        </a:spcBef>
        <a:spcAft>
          <a:spcPct val="0"/>
        </a:spcAft>
        <a:defRPr sz="21201">
          <a:solidFill>
            <a:schemeClr val="tx2"/>
          </a:solidFill>
          <a:latin typeface="Times New Roman" pitchFamily="18" charset="0"/>
        </a:defRPr>
      </a:lvl7pPr>
      <a:lvl8pPr marL="1371652" algn="ctr" defTabSz="4351501" rtl="0" eaLnBrk="0" fontAlgn="base" hangingPunct="0">
        <a:spcBef>
          <a:spcPct val="0"/>
        </a:spcBef>
        <a:spcAft>
          <a:spcPct val="0"/>
        </a:spcAft>
        <a:defRPr sz="21201">
          <a:solidFill>
            <a:schemeClr val="tx2"/>
          </a:solidFill>
          <a:latin typeface="Times New Roman" pitchFamily="18" charset="0"/>
        </a:defRPr>
      </a:lvl8pPr>
      <a:lvl9pPr marL="1828868" algn="ctr" defTabSz="4351501" rtl="0" eaLnBrk="0" fontAlgn="base" hangingPunct="0">
        <a:spcBef>
          <a:spcPct val="0"/>
        </a:spcBef>
        <a:spcAft>
          <a:spcPct val="0"/>
        </a:spcAft>
        <a:defRPr sz="21201">
          <a:solidFill>
            <a:schemeClr val="tx2"/>
          </a:solidFill>
          <a:latin typeface="Times New Roman" pitchFamily="18" charset="0"/>
        </a:defRPr>
      </a:lvl9pPr>
    </p:titleStyle>
    <p:bodyStyle>
      <a:lvl1pPr marL="1628836" indent="-1628836" algn="l" defTabSz="4351501" rtl="0" eaLnBrk="0" fontAlgn="base" hangingPunct="0">
        <a:spcBef>
          <a:spcPct val="20000"/>
        </a:spcBef>
        <a:spcAft>
          <a:spcPct val="0"/>
        </a:spcAft>
        <a:buChar char="•"/>
        <a:defRPr sz="14500">
          <a:solidFill>
            <a:schemeClr val="tx1"/>
          </a:solidFill>
          <a:latin typeface="+mn-lt"/>
          <a:ea typeface="+mn-ea"/>
          <a:cs typeface="+mn-cs"/>
        </a:defRPr>
      </a:lvl1pPr>
      <a:lvl2pPr marL="3533908" indent="-1362126" algn="l" defTabSz="4351501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427867" indent="-1076365" algn="l" defTabSz="4351501" rtl="0" eaLnBrk="0" fontAlgn="base" hangingPunct="0">
        <a:spcBef>
          <a:spcPct val="20000"/>
        </a:spcBef>
        <a:spcAft>
          <a:spcPct val="0"/>
        </a:spcAft>
        <a:buChar char="•"/>
        <a:defRPr sz="11001">
          <a:solidFill>
            <a:schemeClr val="tx1"/>
          </a:solidFill>
          <a:latin typeface="+mn-lt"/>
        </a:defRPr>
      </a:lvl3pPr>
      <a:lvl4pPr marL="7607585" indent="-1098592" algn="l" defTabSz="4351501" rtl="0" eaLnBrk="0" fontAlgn="base" hangingPunct="0">
        <a:spcBef>
          <a:spcPct val="20000"/>
        </a:spcBef>
        <a:spcAft>
          <a:spcPct val="0"/>
        </a:spcAft>
        <a:buChar char="–"/>
        <a:defRPr sz="9301">
          <a:solidFill>
            <a:schemeClr val="tx1"/>
          </a:solidFill>
          <a:latin typeface="+mn-lt"/>
        </a:defRPr>
      </a:lvl4pPr>
      <a:lvl5pPr marL="9769842" indent="-1081129" algn="l" defTabSz="4351501" rtl="0" eaLnBrk="0" fontAlgn="base" hangingPunct="0">
        <a:spcBef>
          <a:spcPct val="20000"/>
        </a:spcBef>
        <a:spcAft>
          <a:spcPct val="0"/>
        </a:spcAft>
        <a:buChar char="»"/>
        <a:defRPr sz="9301">
          <a:solidFill>
            <a:schemeClr val="tx1"/>
          </a:solidFill>
          <a:latin typeface="+mn-lt"/>
        </a:defRPr>
      </a:lvl5pPr>
      <a:lvl6pPr marL="10227059" indent="-1081129" algn="l" defTabSz="4351501" rtl="0" eaLnBrk="0" fontAlgn="base" hangingPunct="0">
        <a:spcBef>
          <a:spcPct val="20000"/>
        </a:spcBef>
        <a:spcAft>
          <a:spcPct val="0"/>
        </a:spcAft>
        <a:buChar char="»"/>
        <a:defRPr sz="9301">
          <a:solidFill>
            <a:schemeClr val="tx1"/>
          </a:solidFill>
          <a:latin typeface="+mn-lt"/>
        </a:defRPr>
      </a:lvl6pPr>
      <a:lvl7pPr marL="10684276" indent="-1081129" algn="l" defTabSz="4351501" rtl="0" eaLnBrk="0" fontAlgn="base" hangingPunct="0">
        <a:spcBef>
          <a:spcPct val="20000"/>
        </a:spcBef>
        <a:spcAft>
          <a:spcPct val="0"/>
        </a:spcAft>
        <a:buChar char="»"/>
        <a:defRPr sz="9301">
          <a:solidFill>
            <a:schemeClr val="tx1"/>
          </a:solidFill>
          <a:latin typeface="+mn-lt"/>
        </a:defRPr>
      </a:lvl7pPr>
      <a:lvl8pPr marL="11141493" indent="-1081129" algn="l" defTabSz="4351501" rtl="0" eaLnBrk="0" fontAlgn="base" hangingPunct="0">
        <a:spcBef>
          <a:spcPct val="20000"/>
        </a:spcBef>
        <a:spcAft>
          <a:spcPct val="0"/>
        </a:spcAft>
        <a:buChar char="»"/>
        <a:defRPr sz="9301">
          <a:solidFill>
            <a:schemeClr val="tx1"/>
          </a:solidFill>
          <a:latin typeface="+mn-lt"/>
        </a:defRPr>
      </a:lvl8pPr>
      <a:lvl9pPr marL="11598710" indent="-1081129" algn="l" defTabSz="4351501" rtl="0" eaLnBrk="0" fontAlgn="base" hangingPunct="0">
        <a:spcBef>
          <a:spcPct val="20000"/>
        </a:spcBef>
        <a:spcAft>
          <a:spcPct val="0"/>
        </a:spcAft>
        <a:buChar char="»"/>
        <a:defRPr sz="930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7" algn="l" defTabSz="9144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5" algn="l" defTabSz="9144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2" algn="l" defTabSz="9144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68" algn="l" defTabSz="9144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86" algn="l" defTabSz="9144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3" algn="l" defTabSz="9144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0" algn="l" defTabSz="9144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38" algn="l" defTabSz="9144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Text Box 2"/>
          <p:cNvSpPr txBox="1">
            <a:spLocks noChangeArrowheads="1"/>
          </p:cNvSpPr>
          <p:nvPr/>
        </p:nvSpPr>
        <p:spPr bwMode="auto">
          <a:xfrm>
            <a:off x="710407" y="3394869"/>
            <a:ext cx="288544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9070" tIns="457200" rIns="419070" bIns="457200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de-DE" sz="9600" dirty="0" smtClean="0">
                <a:solidFill>
                  <a:srgbClr val="0000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Poster </a:t>
            </a:r>
            <a:r>
              <a:rPr lang="en-US" altLang="de-DE" sz="9600" dirty="0" err="1" smtClean="0">
                <a:solidFill>
                  <a:srgbClr val="0000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Hochformat</a:t>
            </a:r>
            <a:r>
              <a:rPr lang="en-US" altLang="de-DE" sz="9600" dirty="0" smtClean="0">
                <a:solidFill>
                  <a:srgbClr val="0000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(DIN A0)</a:t>
            </a:r>
          </a:p>
        </p:txBody>
      </p:sp>
      <p:sp>
        <p:nvSpPr>
          <p:cNvPr id="1035" name="Line 72"/>
          <p:cNvSpPr>
            <a:spLocks noChangeShapeType="1"/>
          </p:cNvSpPr>
          <p:nvPr/>
        </p:nvSpPr>
        <p:spPr bwMode="auto">
          <a:xfrm>
            <a:off x="532606" y="8017670"/>
            <a:ext cx="0" cy="31672212"/>
          </a:xfrm>
          <a:prstGeom prst="line">
            <a:avLst/>
          </a:prstGeom>
          <a:noFill/>
          <a:ln w="9525">
            <a:solidFill>
              <a:srgbClr val="F8F8F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66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80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66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80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0</TotalTime>
  <Words>6</Words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Blank Presentation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2003-04-18T14:25:05Z</cp:lastPrinted>
  <dcterms:created xsi:type="dcterms:W3CDTF">2003-04-11T15:30:44Z</dcterms:created>
  <dcterms:modified xsi:type="dcterms:W3CDTF">2022-06-01T11:26:26Z</dcterms:modified>
</cp:coreProperties>
</file>