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3A27A-7CD3-465C-9CB3-9B9CB0A5C627}" type="datetimeFigureOut">
              <a:rPr lang="de-DE" smtClean="0"/>
              <a:pPr/>
              <a:t>12.07.2010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9F28D-0366-4554-ADDA-EA2A8CF4860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9F28D-0366-4554-ADDA-EA2A8CF48603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9F28D-0366-4554-ADDA-EA2A8CF48603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9F28D-0366-4554-ADDA-EA2A8CF48603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9F28D-0366-4554-ADDA-EA2A8CF48603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9F28D-0366-4554-ADDA-EA2A8CF48603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5E3D-306E-4C17-8B9A-8129EFC9011A}" type="datetimeFigureOut">
              <a:rPr lang="de-DE" smtClean="0"/>
              <a:pPr/>
              <a:t>12.07.2010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FA24-6261-4C14-BC9B-33D33975AE6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5E3D-306E-4C17-8B9A-8129EFC9011A}" type="datetimeFigureOut">
              <a:rPr lang="de-DE" smtClean="0"/>
              <a:pPr/>
              <a:t>12.07.2010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FA24-6261-4C14-BC9B-33D33975AE6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5E3D-306E-4C17-8B9A-8129EFC9011A}" type="datetimeFigureOut">
              <a:rPr lang="de-DE" smtClean="0"/>
              <a:pPr/>
              <a:t>12.07.2010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FA24-6261-4C14-BC9B-33D33975AE6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5E3D-306E-4C17-8B9A-8129EFC9011A}" type="datetimeFigureOut">
              <a:rPr lang="de-DE" smtClean="0"/>
              <a:pPr/>
              <a:t>12.07.2010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FA24-6261-4C14-BC9B-33D33975AE6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5E3D-306E-4C17-8B9A-8129EFC9011A}" type="datetimeFigureOut">
              <a:rPr lang="de-DE" smtClean="0"/>
              <a:pPr/>
              <a:t>12.07.2010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FA24-6261-4C14-BC9B-33D33975AE6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5E3D-306E-4C17-8B9A-8129EFC9011A}" type="datetimeFigureOut">
              <a:rPr lang="de-DE" smtClean="0"/>
              <a:pPr/>
              <a:t>12.07.2010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FA24-6261-4C14-BC9B-33D33975AE6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5E3D-306E-4C17-8B9A-8129EFC9011A}" type="datetimeFigureOut">
              <a:rPr lang="de-DE" smtClean="0"/>
              <a:pPr/>
              <a:t>12.07.2010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FA24-6261-4C14-BC9B-33D33975AE6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5E3D-306E-4C17-8B9A-8129EFC9011A}" type="datetimeFigureOut">
              <a:rPr lang="de-DE" smtClean="0"/>
              <a:pPr/>
              <a:t>12.07.2010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FA24-6261-4C14-BC9B-33D33975AE6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5E3D-306E-4C17-8B9A-8129EFC9011A}" type="datetimeFigureOut">
              <a:rPr lang="de-DE" smtClean="0"/>
              <a:pPr/>
              <a:t>12.07.2010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FA24-6261-4C14-BC9B-33D33975AE6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5E3D-306E-4C17-8B9A-8129EFC9011A}" type="datetimeFigureOut">
              <a:rPr lang="de-DE" smtClean="0"/>
              <a:pPr/>
              <a:t>12.07.2010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FA24-6261-4C14-BC9B-33D33975AE6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5E3D-306E-4C17-8B9A-8129EFC9011A}" type="datetimeFigureOut">
              <a:rPr lang="de-DE" smtClean="0"/>
              <a:pPr/>
              <a:t>12.07.2010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FA24-6261-4C14-BC9B-33D33975AE6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5E3D-306E-4C17-8B9A-8129EFC9011A}" type="datetimeFigureOut">
              <a:rPr lang="de-DE" smtClean="0"/>
              <a:pPr/>
              <a:t>12.07.2010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DFA24-6261-4C14-BC9B-33D33975AE6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Finanzkrisen und Entwicklungsländer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Ws 2010/2011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Wie wir 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Blockseminare</a:t>
            </a:r>
          </a:p>
          <a:p>
            <a:r>
              <a:rPr lang="de-DE" dirty="0" err="1" smtClean="0"/>
              <a:t>Partizipativ</a:t>
            </a:r>
            <a:endParaRPr lang="de-DE" dirty="0" smtClean="0"/>
          </a:p>
          <a:p>
            <a:r>
              <a:rPr lang="de-DE" dirty="0" smtClean="0"/>
              <a:t>Referate</a:t>
            </a:r>
          </a:p>
          <a:p>
            <a:r>
              <a:rPr lang="de-DE" dirty="0" smtClean="0"/>
              <a:t>Diskussionen</a:t>
            </a:r>
          </a:p>
          <a:p>
            <a:r>
              <a:rPr lang="de-DE" dirty="0" smtClean="0"/>
              <a:t>Diplomarbeiten möglich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Referate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de-DE" sz="1600" dirty="0"/>
              <a:t>Finanzkrisen und </a:t>
            </a:r>
            <a:r>
              <a:rPr lang="de-DE" sz="1600" dirty="0" err="1"/>
              <a:t>Remittances</a:t>
            </a:r>
            <a:r>
              <a:rPr lang="de-DE" sz="1600" dirty="0"/>
              <a:t> am Beispiel der Philippinen</a:t>
            </a:r>
          </a:p>
          <a:p>
            <a:pPr lvl="0"/>
            <a:r>
              <a:rPr lang="de-DE" sz="1600" dirty="0"/>
              <a:t>Feste Wechselkurse, flexible Wechselkurse oder „soft </a:t>
            </a:r>
            <a:r>
              <a:rPr lang="de-DE" sz="1600" dirty="0" err="1"/>
              <a:t>pegs</a:t>
            </a:r>
            <a:r>
              <a:rPr lang="de-DE" sz="1600" dirty="0"/>
              <a:t>“ Vorteile und Nachteile im Zusammenhang mit Krisen am Beispiel von Argentinien und China</a:t>
            </a:r>
          </a:p>
          <a:p>
            <a:pPr lvl="0"/>
            <a:r>
              <a:rPr lang="de-DE" sz="1600" dirty="0"/>
              <a:t>Die Asienkrise von 1997 und die Finanzkrise von 2008 – Unterschiede und Parallelitäten</a:t>
            </a:r>
          </a:p>
          <a:p>
            <a:pPr lvl="0"/>
            <a:r>
              <a:rPr lang="de-DE" sz="1600" dirty="0"/>
              <a:t>Makroökonomische Reaktionsmöglichkeiten bei Finanzkrisen am Beispiel </a:t>
            </a:r>
            <a:r>
              <a:rPr lang="de-DE" sz="1600" dirty="0" err="1"/>
              <a:t>Singapore’s</a:t>
            </a:r>
            <a:r>
              <a:rPr lang="de-DE" sz="1600" dirty="0"/>
              <a:t> </a:t>
            </a:r>
          </a:p>
          <a:p>
            <a:pPr lvl="0"/>
            <a:r>
              <a:rPr lang="de-DE" sz="1600" dirty="0"/>
              <a:t>Die Auswirkung der 2008 Finanzkrise auf ein stark exportorientiertes Land wie Malaysia und ein weniger exportorientiertes wie die Philippinen</a:t>
            </a:r>
          </a:p>
          <a:p>
            <a:pPr lvl="0"/>
            <a:r>
              <a:rPr lang="de-DE" sz="1600" dirty="0"/>
              <a:t>Finanzkrisen und realwirtschaftliche Konsequenzen für Entwicklungsländer am Beispiel Brasiliens</a:t>
            </a:r>
          </a:p>
          <a:p>
            <a:pPr lvl="0"/>
            <a:r>
              <a:rPr lang="de-DE" sz="1600" dirty="0"/>
              <a:t>Empirische Darstellung der Auswirkung der Asienkrise auf China</a:t>
            </a:r>
          </a:p>
          <a:p>
            <a:pPr lvl="0"/>
            <a:r>
              <a:rPr lang="de-DE" sz="1600" dirty="0"/>
              <a:t>Krisen und Armut – Beispiele aus Afrika</a:t>
            </a:r>
          </a:p>
          <a:p>
            <a:pPr lvl="0"/>
            <a:r>
              <a:rPr lang="de-DE" sz="1600" dirty="0"/>
              <a:t>Krisen und Arbeitsmarkt – Auswirkungen auf den informellen Sektor am Beispiel Indiens</a:t>
            </a:r>
          </a:p>
          <a:p>
            <a:pPr lvl="0"/>
            <a:r>
              <a:rPr lang="de-DE" sz="1600" dirty="0"/>
              <a:t>Auswirkungen der Krisen auf Verteilung von Einkommen und Vermögen in Entwicklungs- und Schwellenländern am Beispiel ausgewählter Länder Asiens</a:t>
            </a:r>
          </a:p>
          <a:p>
            <a:pPr lvl="0"/>
            <a:r>
              <a:rPr lang="de-DE" sz="1600" dirty="0"/>
              <a:t>Geldpolitisches Krisenmanagement Chinas während der Asien 1997 und Finanzkrise 2008</a:t>
            </a:r>
          </a:p>
          <a:p>
            <a:pPr lvl="0"/>
            <a:r>
              <a:rPr lang="de-DE" sz="1600" dirty="0"/>
              <a:t>Die Rolle von IMF und Weltbank bei dem Krisenmanagement in </a:t>
            </a:r>
            <a:r>
              <a:rPr lang="de-DE" sz="1600" dirty="0" smtClean="0"/>
              <a:t>Entwicklungsländern</a:t>
            </a:r>
            <a:endParaRPr lang="de-DE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Referate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Präsentation</a:t>
            </a:r>
          </a:p>
          <a:p>
            <a:r>
              <a:rPr lang="de-DE" dirty="0" smtClean="0"/>
              <a:t>Powerpoint</a:t>
            </a:r>
          </a:p>
          <a:p>
            <a:r>
              <a:rPr lang="de-DE" dirty="0" smtClean="0"/>
              <a:t>Paper (ca. 10 Seiten)</a:t>
            </a:r>
          </a:p>
          <a:p>
            <a:pPr lvl="1"/>
            <a:r>
              <a:rPr lang="de-DE" dirty="0" smtClean="0"/>
              <a:t>Inhaltsverzeichnis</a:t>
            </a:r>
          </a:p>
          <a:p>
            <a:pPr lvl="1"/>
            <a:r>
              <a:rPr lang="de-DE" dirty="0" smtClean="0"/>
              <a:t>Abkürzungsverzeichnis</a:t>
            </a:r>
          </a:p>
          <a:p>
            <a:pPr lvl="1"/>
            <a:r>
              <a:rPr lang="de-DE" dirty="0" smtClean="0"/>
              <a:t>Executive </a:t>
            </a:r>
            <a:r>
              <a:rPr lang="de-DE" dirty="0" err="1" smtClean="0"/>
              <a:t>Summary</a:t>
            </a:r>
            <a:endParaRPr lang="de-DE" dirty="0" smtClean="0"/>
          </a:p>
          <a:p>
            <a:pPr lvl="1"/>
            <a:r>
              <a:rPr lang="de-DE" dirty="0" smtClean="0"/>
              <a:t>Hauptteil</a:t>
            </a:r>
          </a:p>
          <a:p>
            <a:pPr lvl="1"/>
            <a:r>
              <a:rPr lang="de-DE" dirty="0" smtClean="0"/>
              <a:t>Literaturliste</a:t>
            </a: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Zeithorizont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Veranstaltung Montags</a:t>
            </a:r>
          </a:p>
          <a:p>
            <a:r>
              <a:rPr lang="de-DE" dirty="0" smtClean="0"/>
              <a:t>Zwischen 25.10.2010 und 10.1.2011</a:t>
            </a:r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Office PowerPoint</Application>
  <PresentationFormat>Bildschirmpräsentation (4:3)</PresentationFormat>
  <Paragraphs>38</Paragraphs>
  <Slides>5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Larissa-Design</vt:lpstr>
      <vt:lpstr>Finanzkrisen und Entwicklungsländer</vt:lpstr>
      <vt:lpstr>Wie wir arbeiten</vt:lpstr>
      <vt:lpstr>Referate</vt:lpstr>
      <vt:lpstr>Referate</vt:lpstr>
      <vt:lpstr>Zeithorizont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Finanzkrisen und Entwicklungsländer</dc:title>
  <dc:creator>Windows-Benutzer</dc:creator>
  <cp:lastModifiedBy>buermann</cp:lastModifiedBy>
  <cp:revision>1</cp:revision>
  <dcterms:created xsi:type="dcterms:W3CDTF">2010-07-11T13:49:26Z</dcterms:created>
  <dcterms:modified xsi:type="dcterms:W3CDTF">2010-07-12T09:34:29Z</dcterms:modified>
</cp:coreProperties>
</file>