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5"/>
  </p:sldMasterIdLst>
  <p:notesMasterIdLst>
    <p:notesMasterId r:id="rId51"/>
  </p:notesMasterIdLst>
  <p:handoutMasterIdLst>
    <p:handoutMasterId r:id="rId52"/>
  </p:handoutMasterIdLst>
  <p:sldIdLst>
    <p:sldId id="308" r:id="rId6"/>
    <p:sldId id="424" r:id="rId7"/>
    <p:sldId id="370" r:id="rId8"/>
    <p:sldId id="371" r:id="rId9"/>
    <p:sldId id="382" r:id="rId10"/>
    <p:sldId id="383" r:id="rId11"/>
    <p:sldId id="388" r:id="rId12"/>
    <p:sldId id="384" r:id="rId13"/>
    <p:sldId id="385" r:id="rId14"/>
    <p:sldId id="411" r:id="rId15"/>
    <p:sldId id="375" r:id="rId16"/>
    <p:sldId id="386" r:id="rId17"/>
    <p:sldId id="387" r:id="rId18"/>
    <p:sldId id="390" r:id="rId19"/>
    <p:sldId id="391" r:id="rId20"/>
    <p:sldId id="392" r:id="rId21"/>
    <p:sldId id="393" r:id="rId22"/>
    <p:sldId id="394" r:id="rId23"/>
    <p:sldId id="395" r:id="rId24"/>
    <p:sldId id="413" r:id="rId25"/>
    <p:sldId id="396" r:id="rId26"/>
    <p:sldId id="372" r:id="rId27"/>
    <p:sldId id="398" r:id="rId28"/>
    <p:sldId id="415" r:id="rId29"/>
    <p:sldId id="399" r:id="rId30"/>
    <p:sldId id="416" r:id="rId31"/>
    <p:sldId id="400" r:id="rId32"/>
    <p:sldId id="417" r:id="rId33"/>
    <p:sldId id="418" r:id="rId34"/>
    <p:sldId id="401" r:id="rId35"/>
    <p:sldId id="419" r:id="rId36"/>
    <p:sldId id="420" r:id="rId37"/>
    <p:sldId id="402" r:id="rId38"/>
    <p:sldId id="421" r:id="rId39"/>
    <p:sldId id="422" r:id="rId40"/>
    <p:sldId id="403" r:id="rId41"/>
    <p:sldId id="410" r:id="rId42"/>
    <p:sldId id="405" r:id="rId43"/>
    <p:sldId id="408" r:id="rId44"/>
    <p:sldId id="409" r:id="rId45"/>
    <p:sldId id="412" r:id="rId46"/>
    <p:sldId id="414" r:id="rId47"/>
    <p:sldId id="373" r:id="rId48"/>
    <p:sldId id="423" r:id="rId49"/>
    <p:sldId id="378" r:id="rId50"/>
  </p:sldIdLst>
  <p:sldSz cx="9144000" cy="6858000" type="screen4x3"/>
  <p:notesSz cx="7099300" cy="10234613"/>
  <p:defaultTextStyle>
    <a:defPPr>
      <a:defRPr lang="de-DE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Standardabschnitt" id="{C1BCFC1C-0E26-4339-B86D-4985A401A306}">
          <p14:sldIdLst>
            <p14:sldId id="308"/>
          </p14:sldIdLst>
        </p14:section>
        <p14:section name="Inhalt" id="{B15CF816-427F-4A25-B0FF-2940D46D83B3}">
          <p14:sldIdLst>
            <p14:sldId id="424"/>
          </p14:sldIdLst>
        </p14:section>
        <p14:section name="Bewerbung" id="{C3280B61-3946-42FE-A0CE-6149FB4503F8}">
          <p14:sldIdLst>
            <p14:sldId id="370"/>
            <p14:sldId id="371"/>
            <p14:sldId id="382"/>
            <p14:sldId id="383"/>
            <p14:sldId id="388"/>
            <p14:sldId id="384"/>
            <p14:sldId id="385"/>
            <p14:sldId id="411"/>
            <p14:sldId id="375"/>
            <p14:sldId id="386"/>
            <p14:sldId id="387"/>
            <p14:sldId id="390"/>
            <p14:sldId id="391"/>
          </p14:sldIdLst>
        </p14:section>
        <p14:section name="Grundsätzliches" id="{43606A68-5BCF-4D2E-9F4C-19A79E8FB4BD}">
          <p14:sldIdLst>
            <p14:sldId id="392"/>
            <p14:sldId id="393"/>
            <p14:sldId id="394"/>
            <p14:sldId id="395"/>
            <p14:sldId id="413"/>
            <p14:sldId id="396"/>
          </p14:sldIdLst>
        </p14:section>
        <p14:section name="Ablauf des Referendariats" id="{A8C5DE23-07FD-443D-A9D2-B4E18B5C70D3}">
          <p14:sldIdLst>
            <p14:sldId id="372"/>
            <p14:sldId id="398"/>
            <p14:sldId id="415"/>
            <p14:sldId id="399"/>
            <p14:sldId id="416"/>
            <p14:sldId id="400"/>
            <p14:sldId id="417"/>
            <p14:sldId id="418"/>
            <p14:sldId id="401"/>
            <p14:sldId id="419"/>
            <p14:sldId id="420"/>
            <p14:sldId id="402"/>
            <p14:sldId id="421"/>
            <p14:sldId id="422"/>
            <p14:sldId id="403"/>
            <p14:sldId id="410"/>
          </p14:sldIdLst>
        </p14:section>
        <p14:section name="Examen" id="{29A7DE11-8AE0-40E4-9552-3A2BDA51E024}">
          <p14:sldIdLst>
            <p14:sldId id="405"/>
            <p14:sldId id="408"/>
          </p14:sldIdLst>
        </p14:section>
        <p14:section name="Vorteile RLP" id="{7BEFF8B2-E82F-41FA-9CF6-ADF99BD3CFE9}">
          <p14:sldIdLst>
            <p14:sldId id="409"/>
            <p14:sldId id="412"/>
            <p14:sldId id="414"/>
          </p14:sldIdLst>
        </p14:section>
        <p14:section name="Adressen" id="{1765D127-A0AF-4E62-A64E-2060936C5F1D}">
          <p14:sldIdLst>
            <p14:sldId id="373"/>
            <p14:sldId id="423"/>
            <p14:sldId id="378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4065">
          <p15:clr>
            <a:srgbClr val="A4A3A4"/>
          </p15:clr>
        </p15:guide>
        <p15:guide id="2" orient="horz" pos="1054">
          <p15:clr>
            <a:srgbClr val="A4A3A4"/>
          </p15:clr>
        </p15:guide>
        <p15:guide id="3" orient="horz" pos="1230">
          <p15:clr>
            <a:srgbClr val="A4A3A4"/>
          </p15:clr>
        </p15:guide>
        <p15:guide id="4" orient="horz" pos="311">
          <p15:clr>
            <a:srgbClr val="A4A3A4"/>
          </p15:clr>
        </p15:guide>
        <p15:guide id="5" orient="horz" pos="4292">
          <p15:clr>
            <a:srgbClr val="A4A3A4"/>
          </p15:clr>
        </p15:guide>
        <p15:guide id="6" orient="horz" pos="4247">
          <p15:clr>
            <a:srgbClr val="A4A3A4"/>
          </p15:clr>
        </p15:guide>
        <p15:guide id="7" orient="horz" pos="1706">
          <p15:clr>
            <a:srgbClr val="A4A3A4"/>
          </p15:clr>
        </p15:guide>
        <p15:guide id="8" orient="horz" pos="500">
          <p15:clr>
            <a:srgbClr val="A4A3A4"/>
          </p15:clr>
        </p15:guide>
        <p15:guide id="9" pos="450">
          <p15:clr>
            <a:srgbClr val="A4A3A4"/>
          </p15:clr>
        </p15:guide>
        <p15:guide id="10" pos="5329">
          <p15:clr>
            <a:srgbClr val="A4A3A4"/>
          </p15:clr>
        </p15:guide>
        <p15:guide id="11" pos="456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223">
          <p15:clr>
            <a:srgbClr val="A4A3A4"/>
          </p15:clr>
        </p15:guide>
        <p15:guide id="2" pos="2236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71D33"/>
    <a:srgbClr val="872733"/>
    <a:srgbClr val="8B1D33"/>
    <a:srgbClr val="9A304A"/>
    <a:srgbClr val="FF9900"/>
    <a:srgbClr val="99FF33"/>
    <a:srgbClr val="FF9933"/>
    <a:srgbClr val="33CC33"/>
    <a:srgbClr val="DFDB1F"/>
    <a:srgbClr val="8F71A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Mittlere Formatvorlage 2 - Akz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Mittlere Formatvorlage 2 - Akz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5A111915-BE36-4E01-A7E5-04B1672EAD32}" styleName="Helle Formatvorlage 2 - Akzent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  <a:tblStyle styleId="{FABFCF23-3B69-468F-B69F-88F6DE6A72F2}" styleName="Mittlere Formatvorlage 1 - Akz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1651" autoAdjust="0"/>
    <p:restoredTop sz="92203" autoAdjust="0"/>
  </p:normalViewPr>
  <p:slideViewPr>
    <p:cSldViewPr showGuides="1">
      <p:cViewPr varScale="1">
        <p:scale>
          <a:sx n="107" d="100"/>
          <a:sy n="107" d="100"/>
        </p:scale>
        <p:origin x="1884" y="102"/>
      </p:cViewPr>
      <p:guideLst>
        <p:guide orient="horz" pos="4065"/>
        <p:guide orient="horz" pos="1054"/>
        <p:guide orient="horz" pos="1230"/>
        <p:guide orient="horz" pos="311"/>
        <p:guide orient="horz" pos="4292"/>
        <p:guide orient="horz" pos="4247"/>
        <p:guide orient="horz" pos="1706"/>
        <p:guide orient="horz" pos="500"/>
        <p:guide pos="450"/>
        <p:guide pos="5329"/>
        <p:guide pos="4560"/>
      </p:guideLst>
    </p:cSldViewPr>
  </p:slideViewPr>
  <p:outlineViewPr>
    <p:cViewPr>
      <p:scale>
        <a:sx n="40" d="100"/>
        <a:sy n="40" d="100"/>
      </p:scale>
      <p:origin x="0" y="12032"/>
    </p:cViewPr>
    <p:sldLst>
      <p:sld r:id="rId1" collapse="1"/>
    </p:sldLst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50" d="100"/>
        <a:sy n="150" d="100"/>
      </p:scale>
      <p:origin x="0" y="0"/>
    </p:cViewPr>
  </p:sorterViewPr>
  <p:notesViewPr>
    <p:cSldViewPr showGuides="1">
      <p:cViewPr varScale="1">
        <p:scale>
          <a:sx n="48" d="100"/>
          <a:sy n="48" d="100"/>
        </p:scale>
        <p:origin x="-2934" y="-108"/>
      </p:cViewPr>
      <p:guideLst>
        <p:guide orient="horz" pos="3223"/>
        <p:guide pos="2236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9" Type="http://schemas.openxmlformats.org/officeDocument/2006/relationships/slide" Target="slides/slide34.xml"/><Relationship Id="rId21" Type="http://schemas.openxmlformats.org/officeDocument/2006/relationships/slide" Target="slides/slide16.xml"/><Relationship Id="rId34" Type="http://schemas.openxmlformats.org/officeDocument/2006/relationships/slide" Target="slides/slide29.xml"/><Relationship Id="rId42" Type="http://schemas.openxmlformats.org/officeDocument/2006/relationships/slide" Target="slides/slide37.xml"/><Relationship Id="rId47" Type="http://schemas.openxmlformats.org/officeDocument/2006/relationships/slide" Target="slides/slide42.xml"/><Relationship Id="rId50" Type="http://schemas.openxmlformats.org/officeDocument/2006/relationships/slide" Target="slides/slide45.xml"/><Relationship Id="rId55" Type="http://schemas.openxmlformats.org/officeDocument/2006/relationships/theme" Target="theme/theme1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slide" Target="slides/slide28.xml"/><Relationship Id="rId38" Type="http://schemas.openxmlformats.org/officeDocument/2006/relationships/slide" Target="slides/slide33.xml"/><Relationship Id="rId46" Type="http://schemas.openxmlformats.org/officeDocument/2006/relationships/slide" Target="slides/slide41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slide" Target="slides/slide24.xml"/><Relationship Id="rId41" Type="http://schemas.openxmlformats.org/officeDocument/2006/relationships/slide" Target="slides/slide36.xml"/><Relationship Id="rId54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slide" Target="slides/slide27.xml"/><Relationship Id="rId37" Type="http://schemas.openxmlformats.org/officeDocument/2006/relationships/slide" Target="slides/slide32.xml"/><Relationship Id="rId40" Type="http://schemas.openxmlformats.org/officeDocument/2006/relationships/slide" Target="slides/slide35.xml"/><Relationship Id="rId45" Type="http://schemas.openxmlformats.org/officeDocument/2006/relationships/slide" Target="slides/slide40.xml"/><Relationship Id="rId53" Type="http://schemas.openxmlformats.org/officeDocument/2006/relationships/presProps" Target="presProps.xml"/><Relationship Id="rId5" Type="http://schemas.openxmlformats.org/officeDocument/2006/relationships/slideMaster" Target="slideMasters/slideMaster1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slide" Target="slides/slide31.xml"/><Relationship Id="rId49" Type="http://schemas.openxmlformats.org/officeDocument/2006/relationships/slide" Target="slides/slide44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slide" Target="slides/slide26.xml"/><Relationship Id="rId44" Type="http://schemas.openxmlformats.org/officeDocument/2006/relationships/slide" Target="slides/slide39.xml"/><Relationship Id="rId52" Type="http://schemas.openxmlformats.org/officeDocument/2006/relationships/handoutMaster" Target="handoutMasters/handoutMaster1.xml"/><Relationship Id="rId4" Type="http://schemas.openxmlformats.org/officeDocument/2006/relationships/customXml" Target="../customXml/item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35" Type="http://schemas.openxmlformats.org/officeDocument/2006/relationships/slide" Target="slides/slide30.xml"/><Relationship Id="rId43" Type="http://schemas.openxmlformats.org/officeDocument/2006/relationships/slide" Target="slides/slide38.xml"/><Relationship Id="rId48" Type="http://schemas.openxmlformats.org/officeDocument/2006/relationships/slide" Target="slides/slide43.xml"/><Relationship Id="rId56" Type="http://schemas.openxmlformats.org/officeDocument/2006/relationships/tableStyles" Target="tableStyles.xml"/><Relationship Id="rId8" Type="http://schemas.openxmlformats.org/officeDocument/2006/relationships/slide" Target="slides/slide3.xml"/><Relationship Id="rId51" Type="http://schemas.openxmlformats.org/officeDocument/2006/relationships/notesMaster" Target="notesMasters/notesMaster1.xml"/><Relationship Id="rId3" Type="http://schemas.openxmlformats.org/officeDocument/2006/relationships/customXml" Target="../customXml/item3.xml"/></Relationships>
</file>

<file path=ppt/_rels/viewProps.xml.rels><?xml version="1.0" encoding="UTF-8" standalone="yes"?>
<Relationships xmlns="http://schemas.openxmlformats.org/package/2006/relationships"><Relationship Id="rId1" Type="http://schemas.openxmlformats.org/officeDocument/2006/relationships/slide" Target="slides/slid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9A20C67-946F-4F7D-B9A4-249A495DB3D6}" type="doc">
      <dgm:prSet loTypeId="urn:microsoft.com/office/officeart/2005/8/layout/process4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de-DE"/>
        </a:p>
      </dgm:t>
    </dgm:pt>
    <dgm:pt modelId="{939253D9-DACE-4719-AA80-67803704B6C3}">
      <dgm:prSet phldrT="[Text]">
        <dgm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de-DE" b="0" dirty="0">
              <a:latin typeface="+mj-lt"/>
            </a:rPr>
            <a:t>Bewerbung</a:t>
          </a:r>
        </a:p>
      </dgm:t>
    </dgm:pt>
    <dgm:pt modelId="{B88DE5B6-80FE-4630-890B-BB9E83528072}" type="parTrans" cxnId="{13FA48C9-3E03-4876-A6EC-4CBD1A2DA763}">
      <dgm:prSet/>
      <dgm:spPr/>
      <dgm:t>
        <a:bodyPr/>
        <a:lstStyle/>
        <a:p>
          <a:endParaRPr lang="de-DE"/>
        </a:p>
      </dgm:t>
    </dgm:pt>
    <dgm:pt modelId="{BABC38C7-3077-4730-B690-6699149635D6}" type="sibTrans" cxnId="{13FA48C9-3E03-4876-A6EC-4CBD1A2DA763}">
      <dgm:prSet/>
      <dgm:spPr/>
      <dgm:t>
        <a:bodyPr/>
        <a:lstStyle/>
        <a:p>
          <a:endParaRPr lang="de-DE"/>
        </a:p>
      </dgm:t>
    </dgm:pt>
    <dgm:pt modelId="{F278EBE4-77AF-4687-BFC8-B2489EB2F1DA}">
      <dgm:prSet phldrT="[Text]">
        <dgm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de-DE" dirty="0"/>
            <a:t>Grundsätzliches</a:t>
          </a:r>
        </a:p>
      </dgm:t>
    </dgm:pt>
    <dgm:pt modelId="{908E2AED-231A-4314-871B-2020A1D74C88}" type="parTrans" cxnId="{BD7086A0-6680-4ED3-A251-3FFB05AC61AF}">
      <dgm:prSet/>
      <dgm:spPr/>
      <dgm:t>
        <a:bodyPr/>
        <a:lstStyle/>
        <a:p>
          <a:endParaRPr lang="de-DE"/>
        </a:p>
      </dgm:t>
    </dgm:pt>
    <dgm:pt modelId="{CADFCA10-9776-41C1-A3F8-7E8472719844}" type="sibTrans" cxnId="{BD7086A0-6680-4ED3-A251-3FFB05AC61AF}">
      <dgm:prSet/>
      <dgm:spPr/>
      <dgm:t>
        <a:bodyPr/>
        <a:lstStyle/>
        <a:p>
          <a:endParaRPr lang="de-DE"/>
        </a:p>
      </dgm:t>
    </dgm:pt>
    <dgm:pt modelId="{ABBE49DB-0271-4BED-A985-8615ADEA31A0}">
      <dgm:prSet phldrT="[Text]">
        <dgm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de-DE" dirty="0"/>
            <a:t>Examen</a:t>
          </a:r>
        </a:p>
      </dgm:t>
    </dgm:pt>
    <dgm:pt modelId="{15E41551-A414-4B58-9E42-8B80ABE4501E}" type="parTrans" cxnId="{9298ACF8-09A9-4A2F-8236-2ED1F4A3B8AF}">
      <dgm:prSet/>
      <dgm:spPr/>
      <dgm:t>
        <a:bodyPr/>
        <a:lstStyle/>
        <a:p>
          <a:endParaRPr lang="de-DE"/>
        </a:p>
      </dgm:t>
    </dgm:pt>
    <dgm:pt modelId="{D981710B-2561-4BD2-B003-447AC2FD6E95}" type="sibTrans" cxnId="{9298ACF8-09A9-4A2F-8236-2ED1F4A3B8AF}">
      <dgm:prSet/>
      <dgm:spPr/>
      <dgm:t>
        <a:bodyPr/>
        <a:lstStyle/>
        <a:p>
          <a:endParaRPr lang="de-DE"/>
        </a:p>
      </dgm:t>
    </dgm:pt>
    <dgm:pt modelId="{16A72E49-F9D1-4F62-8386-912F1946C98B}">
      <dgm:prSet phldrT="[Text]">
        <dgm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de-DE" dirty="0"/>
            <a:t>Ablauf</a:t>
          </a:r>
        </a:p>
      </dgm:t>
    </dgm:pt>
    <dgm:pt modelId="{A22B7811-6326-4A4F-803A-18AA2D371263}" type="sibTrans" cxnId="{780537CB-6570-4846-9956-F59EF4AFC984}">
      <dgm:prSet/>
      <dgm:spPr/>
      <dgm:t>
        <a:bodyPr/>
        <a:lstStyle/>
        <a:p>
          <a:endParaRPr lang="de-DE"/>
        </a:p>
      </dgm:t>
    </dgm:pt>
    <dgm:pt modelId="{CB3333F0-2E9F-4368-AA59-2739E5812078}" type="parTrans" cxnId="{780537CB-6570-4846-9956-F59EF4AFC984}">
      <dgm:prSet/>
      <dgm:spPr/>
      <dgm:t>
        <a:bodyPr/>
        <a:lstStyle/>
        <a:p>
          <a:endParaRPr lang="de-DE"/>
        </a:p>
      </dgm:t>
    </dgm:pt>
    <dgm:pt modelId="{980E0E25-00D7-4762-82A8-57ABF309D3F1}">
      <dgm:prSet phldrT="[Text]">
        <dgm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de-DE" dirty="0"/>
            <a:t>Vorteile von RLP</a:t>
          </a:r>
        </a:p>
      </dgm:t>
    </dgm:pt>
    <dgm:pt modelId="{7D21B5B5-AB5F-4A5B-8FD0-9DA85EF1EB89}" type="parTrans" cxnId="{6FE2BA6C-E1CF-4769-9516-1206F8520098}">
      <dgm:prSet/>
      <dgm:spPr/>
      <dgm:t>
        <a:bodyPr/>
        <a:lstStyle/>
        <a:p>
          <a:endParaRPr lang="de-DE"/>
        </a:p>
      </dgm:t>
    </dgm:pt>
    <dgm:pt modelId="{7C3754E0-8121-4DBE-A2CF-17765A9DAF72}" type="sibTrans" cxnId="{6FE2BA6C-E1CF-4769-9516-1206F8520098}">
      <dgm:prSet/>
      <dgm:spPr/>
      <dgm:t>
        <a:bodyPr/>
        <a:lstStyle/>
        <a:p>
          <a:endParaRPr lang="de-DE"/>
        </a:p>
      </dgm:t>
    </dgm:pt>
    <dgm:pt modelId="{9F4F0300-F2B1-4FDC-BFE6-0FDBE87269FB}">
      <dgm:prSet phldrT="[Text]">
        <dgm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de-DE" dirty="0"/>
            <a:t>Nützliche Links und Ansprechpartner</a:t>
          </a:r>
        </a:p>
      </dgm:t>
    </dgm:pt>
    <dgm:pt modelId="{385AC04C-4336-437D-B94F-4DC0D27FFAB9}" type="parTrans" cxnId="{CBAF7BF8-DF74-4AFB-872A-B783690D0804}">
      <dgm:prSet/>
      <dgm:spPr/>
      <dgm:t>
        <a:bodyPr/>
        <a:lstStyle/>
        <a:p>
          <a:endParaRPr lang="de-DE"/>
        </a:p>
      </dgm:t>
    </dgm:pt>
    <dgm:pt modelId="{3BBE135B-C72E-4FBA-8B0A-8C4335A9FDDD}" type="sibTrans" cxnId="{CBAF7BF8-DF74-4AFB-872A-B783690D0804}">
      <dgm:prSet/>
      <dgm:spPr/>
      <dgm:t>
        <a:bodyPr/>
        <a:lstStyle/>
        <a:p>
          <a:endParaRPr lang="de-DE"/>
        </a:p>
      </dgm:t>
    </dgm:pt>
    <dgm:pt modelId="{3A1DE7ED-A083-4348-B06C-18CB7F4DEAFC}" type="pres">
      <dgm:prSet presAssocID="{49A20C67-946F-4F7D-B9A4-249A495DB3D6}" presName="Name0" presStyleCnt="0">
        <dgm:presLayoutVars>
          <dgm:dir/>
          <dgm:animLvl val="lvl"/>
          <dgm:resizeHandles val="exact"/>
        </dgm:presLayoutVars>
      </dgm:prSet>
      <dgm:spPr/>
    </dgm:pt>
    <dgm:pt modelId="{4750B0E2-B422-477C-9169-A53D17778F40}" type="pres">
      <dgm:prSet presAssocID="{9F4F0300-F2B1-4FDC-BFE6-0FDBE87269FB}" presName="boxAndChildren" presStyleCnt="0"/>
      <dgm:spPr/>
    </dgm:pt>
    <dgm:pt modelId="{32C2F0E3-1FD1-4DCD-AE3B-07F1C83E74D9}" type="pres">
      <dgm:prSet presAssocID="{9F4F0300-F2B1-4FDC-BFE6-0FDBE87269FB}" presName="parentTextBox" presStyleLbl="node1" presStyleIdx="0" presStyleCnt="6"/>
      <dgm:spPr/>
    </dgm:pt>
    <dgm:pt modelId="{A166BD28-A892-400F-BCC1-6E1D5E662611}" type="pres">
      <dgm:prSet presAssocID="{7C3754E0-8121-4DBE-A2CF-17765A9DAF72}" presName="sp" presStyleCnt="0"/>
      <dgm:spPr/>
    </dgm:pt>
    <dgm:pt modelId="{B9433292-127B-4E5A-B98D-2DB175D2ED29}" type="pres">
      <dgm:prSet presAssocID="{980E0E25-00D7-4762-82A8-57ABF309D3F1}" presName="arrowAndChildren" presStyleCnt="0"/>
      <dgm:spPr/>
    </dgm:pt>
    <dgm:pt modelId="{F2BD8929-C96F-42CC-9BA9-CDFE2EFA9238}" type="pres">
      <dgm:prSet presAssocID="{980E0E25-00D7-4762-82A8-57ABF309D3F1}" presName="parentTextArrow" presStyleLbl="node1" presStyleIdx="1" presStyleCnt="6"/>
      <dgm:spPr/>
    </dgm:pt>
    <dgm:pt modelId="{E4A14977-943A-45CD-855F-8173092D3C45}" type="pres">
      <dgm:prSet presAssocID="{D981710B-2561-4BD2-B003-447AC2FD6E95}" presName="sp" presStyleCnt="0"/>
      <dgm:spPr/>
    </dgm:pt>
    <dgm:pt modelId="{D510FB2E-1CAD-455D-B59D-B8655E210FF4}" type="pres">
      <dgm:prSet presAssocID="{ABBE49DB-0271-4BED-A985-8615ADEA31A0}" presName="arrowAndChildren" presStyleCnt="0"/>
      <dgm:spPr/>
    </dgm:pt>
    <dgm:pt modelId="{66C29D0E-D96E-479F-9169-6E20D4FF0D00}" type="pres">
      <dgm:prSet presAssocID="{ABBE49DB-0271-4BED-A985-8615ADEA31A0}" presName="parentTextArrow" presStyleLbl="node1" presStyleIdx="2" presStyleCnt="6"/>
      <dgm:spPr/>
    </dgm:pt>
    <dgm:pt modelId="{E7A2FEF2-5162-45F4-A127-F5E377FC515C}" type="pres">
      <dgm:prSet presAssocID="{A22B7811-6326-4A4F-803A-18AA2D371263}" presName="sp" presStyleCnt="0"/>
      <dgm:spPr/>
    </dgm:pt>
    <dgm:pt modelId="{ACC01D83-23E8-45DC-B8CB-C30AEE5588C2}" type="pres">
      <dgm:prSet presAssocID="{16A72E49-F9D1-4F62-8386-912F1946C98B}" presName="arrowAndChildren" presStyleCnt="0"/>
      <dgm:spPr/>
    </dgm:pt>
    <dgm:pt modelId="{6AD2E867-7D33-45A8-9D67-6B4DD75107E5}" type="pres">
      <dgm:prSet presAssocID="{16A72E49-F9D1-4F62-8386-912F1946C98B}" presName="parentTextArrow" presStyleLbl="node1" presStyleIdx="3" presStyleCnt="6"/>
      <dgm:spPr/>
    </dgm:pt>
    <dgm:pt modelId="{17DFD4A7-88E9-457D-8678-15459D017302}" type="pres">
      <dgm:prSet presAssocID="{CADFCA10-9776-41C1-A3F8-7E8472719844}" presName="sp" presStyleCnt="0"/>
      <dgm:spPr/>
    </dgm:pt>
    <dgm:pt modelId="{B9883381-D6B5-4C3B-BBFC-D27BB1B0E844}" type="pres">
      <dgm:prSet presAssocID="{F278EBE4-77AF-4687-BFC8-B2489EB2F1DA}" presName="arrowAndChildren" presStyleCnt="0"/>
      <dgm:spPr/>
    </dgm:pt>
    <dgm:pt modelId="{7FCE30C0-11D5-4F52-9AD1-9B43C86E234F}" type="pres">
      <dgm:prSet presAssocID="{F278EBE4-77AF-4687-BFC8-B2489EB2F1DA}" presName="parentTextArrow" presStyleLbl="node1" presStyleIdx="4" presStyleCnt="6"/>
      <dgm:spPr/>
    </dgm:pt>
    <dgm:pt modelId="{D538DF08-C871-41AA-8DD8-8F3796693E9C}" type="pres">
      <dgm:prSet presAssocID="{BABC38C7-3077-4730-B690-6699149635D6}" presName="sp" presStyleCnt="0"/>
      <dgm:spPr/>
    </dgm:pt>
    <dgm:pt modelId="{4D56D46F-2932-4A48-AB44-F1E252B30C8F}" type="pres">
      <dgm:prSet presAssocID="{939253D9-DACE-4719-AA80-67803704B6C3}" presName="arrowAndChildren" presStyleCnt="0"/>
      <dgm:spPr/>
    </dgm:pt>
    <dgm:pt modelId="{E536DE54-ECFA-4B17-960A-23A9C61FA92A}" type="pres">
      <dgm:prSet presAssocID="{939253D9-DACE-4719-AA80-67803704B6C3}" presName="parentTextArrow" presStyleLbl="node1" presStyleIdx="5" presStyleCnt="6"/>
      <dgm:spPr/>
    </dgm:pt>
  </dgm:ptLst>
  <dgm:cxnLst>
    <dgm:cxn modelId="{A85F9205-8877-4B05-AD7F-A0734DA0E11D}" type="presOf" srcId="{49A20C67-946F-4F7D-B9A4-249A495DB3D6}" destId="{3A1DE7ED-A083-4348-B06C-18CB7F4DEAFC}" srcOrd="0" destOrd="0" presId="urn:microsoft.com/office/officeart/2005/8/layout/process4"/>
    <dgm:cxn modelId="{E9399332-2E37-49B3-98FB-648412DE1A91}" type="presOf" srcId="{9F4F0300-F2B1-4FDC-BFE6-0FDBE87269FB}" destId="{32C2F0E3-1FD1-4DCD-AE3B-07F1C83E74D9}" srcOrd="0" destOrd="0" presId="urn:microsoft.com/office/officeart/2005/8/layout/process4"/>
    <dgm:cxn modelId="{96F0CD35-8232-4305-BBDC-9BBD96874731}" type="presOf" srcId="{980E0E25-00D7-4762-82A8-57ABF309D3F1}" destId="{F2BD8929-C96F-42CC-9BA9-CDFE2EFA9238}" srcOrd="0" destOrd="0" presId="urn:microsoft.com/office/officeart/2005/8/layout/process4"/>
    <dgm:cxn modelId="{290CFF60-8CED-432B-ADA8-7AAE4DC19E2A}" type="presOf" srcId="{F278EBE4-77AF-4687-BFC8-B2489EB2F1DA}" destId="{7FCE30C0-11D5-4F52-9AD1-9B43C86E234F}" srcOrd="0" destOrd="0" presId="urn:microsoft.com/office/officeart/2005/8/layout/process4"/>
    <dgm:cxn modelId="{6FE2BA6C-E1CF-4769-9516-1206F8520098}" srcId="{49A20C67-946F-4F7D-B9A4-249A495DB3D6}" destId="{980E0E25-00D7-4762-82A8-57ABF309D3F1}" srcOrd="4" destOrd="0" parTransId="{7D21B5B5-AB5F-4A5B-8FD0-9DA85EF1EB89}" sibTransId="{7C3754E0-8121-4DBE-A2CF-17765A9DAF72}"/>
    <dgm:cxn modelId="{3DD1908B-E72B-44EA-A635-BCF1F640B669}" type="presOf" srcId="{ABBE49DB-0271-4BED-A985-8615ADEA31A0}" destId="{66C29D0E-D96E-479F-9169-6E20D4FF0D00}" srcOrd="0" destOrd="0" presId="urn:microsoft.com/office/officeart/2005/8/layout/process4"/>
    <dgm:cxn modelId="{BD7086A0-6680-4ED3-A251-3FFB05AC61AF}" srcId="{49A20C67-946F-4F7D-B9A4-249A495DB3D6}" destId="{F278EBE4-77AF-4687-BFC8-B2489EB2F1DA}" srcOrd="1" destOrd="0" parTransId="{908E2AED-231A-4314-871B-2020A1D74C88}" sibTransId="{CADFCA10-9776-41C1-A3F8-7E8472719844}"/>
    <dgm:cxn modelId="{13FA48C9-3E03-4876-A6EC-4CBD1A2DA763}" srcId="{49A20C67-946F-4F7D-B9A4-249A495DB3D6}" destId="{939253D9-DACE-4719-AA80-67803704B6C3}" srcOrd="0" destOrd="0" parTransId="{B88DE5B6-80FE-4630-890B-BB9E83528072}" sibTransId="{BABC38C7-3077-4730-B690-6699149635D6}"/>
    <dgm:cxn modelId="{780537CB-6570-4846-9956-F59EF4AFC984}" srcId="{49A20C67-946F-4F7D-B9A4-249A495DB3D6}" destId="{16A72E49-F9D1-4F62-8386-912F1946C98B}" srcOrd="2" destOrd="0" parTransId="{CB3333F0-2E9F-4368-AA59-2739E5812078}" sibTransId="{A22B7811-6326-4A4F-803A-18AA2D371263}"/>
    <dgm:cxn modelId="{F1298BE2-44E3-4E1A-A60A-5CF3743057B4}" type="presOf" srcId="{939253D9-DACE-4719-AA80-67803704B6C3}" destId="{E536DE54-ECFA-4B17-960A-23A9C61FA92A}" srcOrd="0" destOrd="0" presId="urn:microsoft.com/office/officeart/2005/8/layout/process4"/>
    <dgm:cxn modelId="{FE5BDFEF-BDCA-40FE-B007-88EACED4D984}" type="presOf" srcId="{16A72E49-F9D1-4F62-8386-912F1946C98B}" destId="{6AD2E867-7D33-45A8-9D67-6B4DD75107E5}" srcOrd="0" destOrd="0" presId="urn:microsoft.com/office/officeart/2005/8/layout/process4"/>
    <dgm:cxn modelId="{CBAF7BF8-DF74-4AFB-872A-B783690D0804}" srcId="{49A20C67-946F-4F7D-B9A4-249A495DB3D6}" destId="{9F4F0300-F2B1-4FDC-BFE6-0FDBE87269FB}" srcOrd="5" destOrd="0" parTransId="{385AC04C-4336-437D-B94F-4DC0D27FFAB9}" sibTransId="{3BBE135B-C72E-4FBA-8B0A-8C4335A9FDDD}"/>
    <dgm:cxn modelId="{9298ACF8-09A9-4A2F-8236-2ED1F4A3B8AF}" srcId="{49A20C67-946F-4F7D-B9A4-249A495DB3D6}" destId="{ABBE49DB-0271-4BED-A985-8615ADEA31A0}" srcOrd="3" destOrd="0" parTransId="{15E41551-A414-4B58-9E42-8B80ABE4501E}" sibTransId="{D981710B-2561-4BD2-B003-447AC2FD6E95}"/>
    <dgm:cxn modelId="{66B26842-1CA1-4CF4-8D59-4E955874CF3F}" type="presParOf" srcId="{3A1DE7ED-A083-4348-B06C-18CB7F4DEAFC}" destId="{4750B0E2-B422-477C-9169-A53D17778F40}" srcOrd="0" destOrd="0" presId="urn:microsoft.com/office/officeart/2005/8/layout/process4"/>
    <dgm:cxn modelId="{90EB04DC-2A3A-4EFD-889A-AD65E90E7E9C}" type="presParOf" srcId="{4750B0E2-B422-477C-9169-A53D17778F40}" destId="{32C2F0E3-1FD1-4DCD-AE3B-07F1C83E74D9}" srcOrd="0" destOrd="0" presId="urn:microsoft.com/office/officeart/2005/8/layout/process4"/>
    <dgm:cxn modelId="{CFB8AAC3-7A13-4963-AF0C-8B8139A90A53}" type="presParOf" srcId="{3A1DE7ED-A083-4348-B06C-18CB7F4DEAFC}" destId="{A166BD28-A892-400F-BCC1-6E1D5E662611}" srcOrd="1" destOrd="0" presId="urn:microsoft.com/office/officeart/2005/8/layout/process4"/>
    <dgm:cxn modelId="{627EC6B3-7E30-4380-A6D7-33185C667067}" type="presParOf" srcId="{3A1DE7ED-A083-4348-B06C-18CB7F4DEAFC}" destId="{B9433292-127B-4E5A-B98D-2DB175D2ED29}" srcOrd="2" destOrd="0" presId="urn:microsoft.com/office/officeart/2005/8/layout/process4"/>
    <dgm:cxn modelId="{A43E56FE-4E35-4E46-B408-5DD7B929FB56}" type="presParOf" srcId="{B9433292-127B-4E5A-B98D-2DB175D2ED29}" destId="{F2BD8929-C96F-42CC-9BA9-CDFE2EFA9238}" srcOrd="0" destOrd="0" presId="urn:microsoft.com/office/officeart/2005/8/layout/process4"/>
    <dgm:cxn modelId="{6ECD19D7-CF64-47A4-8ECB-9C4D68AC92BA}" type="presParOf" srcId="{3A1DE7ED-A083-4348-B06C-18CB7F4DEAFC}" destId="{E4A14977-943A-45CD-855F-8173092D3C45}" srcOrd="3" destOrd="0" presId="urn:microsoft.com/office/officeart/2005/8/layout/process4"/>
    <dgm:cxn modelId="{59593F2B-F86A-4F7D-A653-1A69689B6F78}" type="presParOf" srcId="{3A1DE7ED-A083-4348-B06C-18CB7F4DEAFC}" destId="{D510FB2E-1CAD-455D-B59D-B8655E210FF4}" srcOrd="4" destOrd="0" presId="urn:microsoft.com/office/officeart/2005/8/layout/process4"/>
    <dgm:cxn modelId="{99AFB3D5-75F4-4201-BC96-C6034DF13130}" type="presParOf" srcId="{D510FB2E-1CAD-455D-B59D-B8655E210FF4}" destId="{66C29D0E-D96E-479F-9169-6E20D4FF0D00}" srcOrd="0" destOrd="0" presId="urn:microsoft.com/office/officeart/2005/8/layout/process4"/>
    <dgm:cxn modelId="{A49D81F3-9A8F-4E9F-9561-25142B69D8E2}" type="presParOf" srcId="{3A1DE7ED-A083-4348-B06C-18CB7F4DEAFC}" destId="{E7A2FEF2-5162-45F4-A127-F5E377FC515C}" srcOrd="5" destOrd="0" presId="urn:microsoft.com/office/officeart/2005/8/layout/process4"/>
    <dgm:cxn modelId="{A047F69A-FF9F-436E-A0AC-105B94544B4E}" type="presParOf" srcId="{3A1DE7ED-A083-4348-B06C-18CB7F4DEAFC}" destId="{ACC01D83-23E8-45DC-B8CB-C30AEE5588C2}" srcOrd="6" destOrd="0" presId="urn:microsoft.com/office/officeart/2005/8/layout/process4"/>
    <dgm:cxn modelId="{35983618-9F0C-433A-B265-66FB9D489A2D}" type="presParOf" srcId="{ACC01D83-23E8-45DC-B8CB-C30AEE5588C2}" destId="{6AD2E867-7D33-45A8-9D67-6B4DD75107E5}" srcOrd="0" destOrd="0" presId="urn:microsoft.com/office/officeart/2005/8/layout/process4"/>
    <dgm:cxn modelId="{D5A16352-77E0-4036-9EDF-20E8431D2E09}" type="presParOf" srcId="{3A1DE7ED-A083-4348-B06C-18CB7F4DEAFC}" destId="{17DFD4A7-88E9-457D-8678-15459D017302}" srcOrd="7" destOrd="0" presId="urn:microsoft.com/office/officeart/2005/8/layout/process4"/>
    <dgm:cxn modelId="{495BD545-C5ED-4D88-877B-74E46FED91C7}" type="presParOf" srcId="{3A1DE7ED-A083-4348-B06C-18CB7F4DEAFC}" destId="{B9883381-D6B5-4C3B-BBFC-D27BB1B0E844}" srcOrd="8" destOrd="0" presId="urn:microsoft.com/office/officeart/2005/8/layout/process4"/>
    <dgm:cxn modelId="{0914D6DB-FFCC-4FBD-83B7-21A80D37FA3A}" type="presParOf" srcId="{B9883381-D6B5-4C3B-BBFC-D27BB1B0E844}" destId="{7FCE30C0-11D5-4F52-9AD1-9B43C86E234F}" srcOrd="0" destOrd="0" presId="urn:microsoft.com/office/officeart/2005/8/layout/process4"/>
    <dgm:cxn modelId="{B603A409-1277-46EF-AA2D-C6A79F296751}" type="presParOf" srcId="{3A1DE7ED-A083-4348-B06C-18CB7F4DEAFC}" destId="{D538DF08-C871-41AA-8DD8-8F3796693E9C}" srcOrd="9" destOrd="0" presId="urn:microsoft.com/office/officeart/2005/8/layout/process4"/>
    <dgm:cxn modelId="{724400E4-069C-4C34-8708-6E1E1FB39EC1}" type="presParOf" srcId="{3A1DE7ED-A083-4348-B06C-18CB7F4DEAFC}" destId="{4D56D46F-2932-4A48-AB44-F1E252B30C8F}" srcOrd="10" destOrd="0" presId="urn:microsoft.com/office/officeart/2005/8/layout/process4"/>
    <dgm:cxn modelId="{CAC798CC-260A-43A7-9C16-AC78A4215154}" type="presParOf" srcId="{4D56D46F-2932-4A48-AB44-F1E252B30C8F}" destId="{E536DE54-ECFA-4B17-960A-23A9C61FA92A}" srcOrd="0" destOrd="0" presId="urn:microsoft.com/office/officeart/2005/8/layout/process4"/>
  </dgm:cxnLst>
  <dgm:bg/>
  <dgm:whole>
    <a:ln>
      <a:noFill/>
    </a:ln>
  </dgm:whole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83C44FCD-A686-4220-AC96-8D065158808F}" type="doc">
      <dgm:prSet loTypeId="urn:microsoft.com/office/officeart/2009/3/layout/DescendingProcess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de-DE"/>
        </a:p>
      </dgm:t>
    </dgm:pt>
    <dgm:pt modelId="{87FFDD24-85D6-4E15-874F-1B1E58B3B10B}">
      <dgm:prSet phldrT="[Text]" custT="1"/>
      <dgm:spPr/>
      <dgm:t>
        <a:bodyPr/>
        <a:lstStyle/>
        <a:p>
          <a:pPr algn="l"/>
          <a:r>
            <a:rPr lang="de-DE" sz="1600" dirty="0"/>
            <a:t>Richterin/Richter</a:t>
          </a:r>
        </a:p>
        <a:p>
          <a:pPr algn="l"/>
          <a:r>
            <a:rPr lang="de-DE" sz="1600" dirty="0"/>
            <a:t>Staatsanwältin/Staatsanwalt</a:t>
          </a:r>
        </a:p>
        <a:p>
          <a:pPr algn="l"/>
          <a:r>
            <a:rPr lang="de-DE" sz="1600" dirty="0"/>
            <a:t>Rechtsanwältin/Rechtsanwalt</a:t>
          </a:r>
        </a:p>
        <a:p>
          <a:pPr algn="l"/>
          <a:r>
            <a:rPr lang="de-DE" sz="1600" dirty="0" err="1"/>
            <a:t>Syndikusanwältin</a:t>
          </a:r>
          <a:r>
            <a:rPr lang="de-DE" sz="1600" dirty="0"/>
            <a:t>/</a:t>
          </a:r>
          <a:r>
            <a:rPr lang="de-DE" sz="1600" dirty="0" err="1"/>
            <a:t>Syndikusanwalt</a:t>
          </a:r>
          <a:endParaRPr lang="de-DE" sz="1600" dirty="0"/>
        </a:p>
        <a:p>
          <a:pPr algn="l"/>
          <a:r>
            <a:rPr lang="de-DE" sz="1600" dirty="0"/>
            <a:t>Verwaltungsjuristin/Verwaltungsjurist</a:t>
          </a:r>
        </a:p>
        <a:p>
          <a:pPr algn="l"/>
          <a:r>
            <a:rPr lang="de-DE" sz="1600" dirty="0"/>
            <a:t>usw.</a:t>
          </a:r>
        </a:p>
        <a:p>
          <a:pPr algn="ctr"/>
          <a:endParaRPr lang="de-DE" sz="1200" dirty="0"/>
        </a:p>
      </dgm:t>
    </dgm:pt>
    <dgm:pt modelId="{A2EF56A6-7C9D-4672-A94A-111DA3C89A29}" type="parTrans" cxnId="{5A3203C8-F7EB-49D5-A4B1-C7B9526C5734}">
      <dgm:prSet/>
      <dgm:spPr/>
      <dgm:t>
        <a:bodyPr/>
        <a:lstStyle/>
        <a:p>
          <a:endParaRPr lang="de-DE"/>
        </a:p>
      </dgm:t>
    </dgm:pt>
    <dgm:pt modelId="{4E5836AC-DA2E-4308-B933-3A40A538ED2B}" type="sibTrans" cxnId="{5A3203C8-F7EB-49D5-A4B1-C7B9526C5734}">
      <dgm:prSet/>
      <dgm:spPr/>
      <dgm:t>
        <a:bodyPr/>
        <a:lstStyle/>
        <a:p>
          <a:endParaRPr lang="de-DE"/>
        </a:p>
      </dgm:t>
    </dgm:pt>
    <dgm:pt modelId="{BBE3DD9C-FCC7-4EE9-ABAC-27F9E621F6D1}">
      <dgm:prSet phldrT="[Text]"/>
      <dgm:spPr/>
      <dgm:t>
        <a:bodyPr/>
        <a:lstStyle/>
        <a:p>
          <a:r>
            <a:rPr lang="de-DE" dirty="0"/>
            <a:t>Voraussetzung:</a:t>
          </a:r>
        </a:p>
        <a:p>
          <a:r>
            <a:rPr lang="de-DE" dirty="0"/>
            <a:t>Volljuristin/Volljurist</a:t>
          </a:r>
        </a:p>
      </dgm:t>
    </dgm:pt>
    <dgm:pt modelId="{A63BE27A-4F00-49E1-8971-5D90B918B169}" type="parTrans" cxnId="{C2595EF0-4256-4D58-ADB5-0331B2DB44AC}">
      <dgm:prSet/>
      <dgm:spPr/>
      <dgm:t>
        <a:bodyPr/>
        <a:lstStyle/>
        <a:p>
          <a:endParaRPr lang="de-DE"/>
        </a:p>
      </dgm:t>
    </dgm:pt>
    <dgm:pt modelId="{58B6153D-00B2-4DEE-9CA0-8CAB000EE88B}" type="sibTrans" cxnId="{C2595EF0-4256-4D58-ADB5-0331B2DB44AC}">
      <dgm:prSet/>
      <dgm:spPr/>
      <dgm:t>
        <a:bodyPr/>
        <a:lstStyle/>
        <a:p>
          <a:endParaRPr lang="de-DE"/>
        </a:p>
      </dgm:t>
    </dgm:pt>
    <dgm:pt modelId="{AB35FAD4-1929-41A1-B0F2-29860B50821E}">
      <dgm:prSet phldrT="[Text]"/>
      <dgm:spPr/>
      <dgm:t>
        <a:bodyPr/>
        <a:lstStyle/>
        <a:p>
          <a:pPr algn="l"/>
          <a:r>
            <a:rPr lang="de-DE" dirty="0"/>
            <a:t>Rechtsreferendariat mit erfolgreichem Abschluss des 2. Staatsexamens</a:t>
          </a:r>
        </a:p>
      </dgm:t>
    </dgm:pt>
    <dgm:pt modelId="{5510FDB6-F05D-46D2-8B46-0644FB67FA91}" type="parTrans" cxnId="{4E1661FF-C456-40B5-9985-D1833E94344A}">
      <dgm:prSet/>
      <dgm:spPr/>
      <dgm:t>
        <a:bodyPr/>
        <a:lstStyle/>
        <a:p>
          <a:endParaRPr lang="de-DE"/>
        </a:p>
      </dgm:t>
    </dgm:pt>
    <dgm:pt modelId="{A879E069-D2A5-49CB-979B-F00806A9B24B}" type="sibTrans" cxnId="{4E1661FF-C456-40B5-9985-D1833E94344A}">
      <dgm:prSet/>
      <dgm:spPr/>
      <dgm:t>
        <a:bodyPr/>
        <a:lstStyle/>
        <a:p>
          <a:endParaRPr lang="de-DE"/>
        </a:p>
      </dgm:t>
    </dgm:pt>
    <dgm:pt modelId="{6E09D2F7-0837-4418-9B13-7CB9BC8CBCE4}" type="pres">
      <dgm:prSet presAssocID="{83C44FCD-A686-4220-AC96-8D065158808F}" presName="Name0" presStyleCnt="0">
        <dgm:presLayoutVars>
          <dgm:chMax val="7"/>
          <dgm:chPref val="5"/>
        </dgm:presLayoutVars>
      </dgm:prSet>
      <dgm:spPr/>
    </dgm:pt>
    <dgm:pt modelId="{26920AE5-5B82-4F79-82CE-17B0A42B1FD1}" type="pres">
      <dgm:prSet presAssocID="{83C44FCD-A686-4220-AC96-8D065158808F}" presName="arrowNode" presStyleLbl="node1" presStyleIdx="0" presStyleCnt="1" custAng="21003009" custFlipVert="1" custFlipHor="0" custScaleX="76415" custScaleY="82938" custLinFactNeighborX="15163" custLinFactNeighborY="8474"/>
      <dgm:spPr/>
    </dgm:pt>
    <dgm:pt modelId="{9F974846-8500-49DD-955B-7578D7AE8CDC}" type="pres">
      <dgm:prSet presAssocID="{87FFDD24-85D6-4E15-874F-1B1E58B3B10B}" presName="txNode1" presStyleLbl="revTx" presStyleIdx="0" presStyleCnt="3" custScaleX="207595" custScaleY="298512" custLinFactX="61873" custLinFactNeighborX="100000" custLinFactNeighborY="52910">
        <dgm:presLayoutVars>
          <dgm:bulletEnabled val="1"/>
        </dgm:presLayoutVars>
      </dgm:prSet>
      <dgm:spPr/>
    </dgm:pt>
    <dgm:pt modelId="{7162C2FA-5908-483F-B637-9BC01DC9E5E8}" type="pres">
      <dgm:prSet presAssocID="{BBE3DD9C-FCC7-4EE9-ABAC-27F9E621F6D1}" presName="txNode2" presStyleLbl="revTx" presStyleIdx="1" presStyleCnt="3" custLinFactX="-6847" custLinFactNeighborX="-100000" custLinFactNeighborY="54472">
        <dgm:presLayoutVars>
          <dgm:bulletEnabled val="1"/>
        </dgm:presLayoutVars>
      </dgm:prSet>
      <dgm:spPr/>
    </dgm:pt>
    <dgm:pt modelId="{5D37F6A6-7829-48D3-8F1B-800E4AF36368}" type="pres">
      <dgm:prSet presAssocID="{58B6153D-00B2-4DEE-9CA0-8CAB000EE88B}" presName="dotNode2" presStyleCnt="0"/>
      <dgm:spPr/>
    </dgm:pt>
    <dgm:pt modelId="{E7523151-02C3-4359-A66E-0613CFD35621}" type="pres">
      <dgm:prSet presAssocID="{58B6153D-00B2-4DEE-9CA0-8CAB000EE88B}" presName="dotRepeatNode" presStyleLbl="fgShp" presStyleIdx="0" presStyleCnt="1" custFlipHor="1" custScaleX="45145" custScaleY="61461" custLinFactX="-500000" custLinFactY="-261699" custLinFactNeighborX="-563733" custLinFactNeighborY="-300000"/>
      <dgm:spPr/>
    </dgm:pt>
    <dgm:pt modelId="{03080AE4-6689-4C34-8256-6C094E634C07}" type="pres">
      <dgm:prSet presAssocID="{AB35FAD4-1929-41A1-B0F2-29860B50821E}" presName="txNode3" presStyleLbl="revTx" presStyleIdx="2" presStyleCnt="3" custScaleX="108549" custScaleY="113129" custLinFactX="-59318" custLinFactNeighborX="-100000" custLinFactNeighborY="-72092">
        <dgm:presLayoutVars>
          <dgm:bulletEnabled val="1"/>
        </dgm:presLayoutVars>
      </dgm:prSet>
      <dgm:spPr/>
    </dgm:pt>
  </dgm:ptLst>
  <dgm:cxnLst>
    <dgm:cxn modelId="{825F7E4A-0BDA-49AF-A15F-24D084136122}" type="presOf" srcId="{AB35FAD4-1929-41A1-B0F2-29860B50821E}" destId="{03080AE4-6689-4C34-8256-6C094E634C07}" srcOrd="0" destOrd="0" presId="urn:microsoft.com/office/officeart/2009/3/layout/DescendingProcess"/>
    <dgm:cxn modelId="{BB19946E-561F-4BED-8358-12C0EA1EBB5C}" type="presOf" srcId="{58B6153D-00B2-4DEE-9CA0-8CAB000EE88B}" destId="{E7523151-02C3-4359-A66E-0613CFD35621}" srcOrd="0" destOrd="0" presId="urn:microsoft.com/office/officeart/2009/3/layout/DescendingProcess"/>
    <dgm:cxn modelId="{D64D4975-3D96-4FF7-8566-DA11C08178AB}" type="presOf" srcId="{BBE3DD9C-FCC7-4EE9-ABAC-27F9E621F6D1}" destId="{7162C2FA-5908-483F-B637-9BC01DC9E5E8}" srcOrd="0" destOrd="0" presId="urn:microsoft.com/office/officeart/2009/3/layout/DescendingProcess"/>
    <dgm:cxn modelId="{2955EBA1-2087-495A-BB8D-6FC5FCAC3733}" type="presOf" srcId="{87FFDD24-85D6-4E15-874F-1B1E58B3B10B}" destId="{9F974846-8500-49DD-955B-7578D7AE8CDC}" srcOrd="0" destOrd="0" presId="urn:microsoft.com/office/officeart/2009/3/layout/DescendingProcess"/>
    <dgm:cxn modelId="{5A3203C8-F7EB-49D5-A4B1-C7B9526C5734}" srcId="{83C44FCD-A686-4220-AC96-8D065158808F}" destId="{87FFDD24-85D6-4E15-874F-1B1E58B3B10B}" srcOrd="0" destOrd="0" parTransId="{A2EF56A6-7C9D-4672-A94A-111DA3C89A29}" sibTransId="{4E5836AC-DA2E-4308-B933-3A40A538ED2B}"/>
    <dgm:cxn modelId="{1C7867CC-F83A-437D-94E2-9E305E70C3EB}" type="presOf" srcId="{83C44FCD-A686-4220-AC96-8D065158808F}" destId="{6E09D2F7-0837-4418-9B13-7CB9BC8CBCE4}" srcOrd="0" destOrd="0" presId="urn:microsoft.com/office/officeart/2009/3/layout/DescendingProcess"/>
    <dgm:cxn modelId="{C2595EF0-4256-4D58-ADB5-0331B2DB44AC}" srcId="{83C44FCD-A686-4220-AC96-8D065158808F}" destId="{BBE3DD9C-FCC7-4EE9-ABAC-27F9E621F6D1}" srcOrd="1" destOrd="0" parTransId="{A63BE27A-4F00-49E1-8971-5D90B918B169}" sibTransId="{58B6153D-00B2-4DEE-9CA0-8CAB000EE88B}"/>
    <dgm:cxn modelId="{4E1661FF-C456-40B5-9985-D1833E94344A}" srcId="{83C44FCD-A686-4220-AC96-8D065158808F}" destId="{AB35FAD4-1929-41A1-B0F2-29860B50821E}" srcOrd="2" destOrd="0" parTransId="{5510FDB6-F05D-46D2-8B46-0644FB67FA91}" sibTransId="{A879E069-D2A5-49CB-979B-F00806A9B24B}"/>
    <dgm:cxn modelId="{9441DF8E-5050-4393-AE08-365BE42A32A6}" type="presParOf" srcId="{6E09D2F7-0837-4418-9B13-7CB9BC8CBCE4}" destId="{26920AE5-5B82-4F79-82CE-17B0A42B1FD1}" srcOrd="0" destOrd="0" presId="urn:microsoft.com/office/officeart/2009/3/layout/DescendingProcess"/>
    <dgm:cxn modelId="{200F074E-5373-4FED-AA69-EAFBBC46620B}" type="presParOf" srcId="{6E09D2F7-0837-4418-9B13-7CB9BC8CBCE4}" destId="{9F974846-8500-49DD-955B-7578D7AE8CDC}" srcOrd="1" destOrd="0" presId="urn:microsoft.com/office/officeart/2009/3/layout/DescendingProcess"/>
    <dgm:cxn modelId="{B59B8372-1805-4F63-BCC1-FC4C74CF5E31}" type="presParOf" srcId="{6E09D2F7-0837-4418-9B13-7CB9BC8CBCE4}" destId="{7162C2FA-5908-483F-B637-9BC01DC9E5E8}" srcOrd="2" destOrd="0" presId="urn:microsoft.com/office/officeart/2009/3/layout/DescendingProcess"/>
    <dgm:cxn modelId="{87EBA8A8-DBF5-475D-AD3B-6B11767771FE}" type="presParOf" srcId="{6E09D2F7-0837-4418-9B13-7CB9BC8CBCE4}" destId="{5D37F6A6-7829-48D3-8F1B-800E4AF36368}" srcOrd="3" destOrd="0" presId="urn:microsoft.com/office/officeart/2009/3/layout/DescendingProcess"/>
    <dgm:cxn modelId="{C75F07A6-5599-4F5A-9DBF-DD6EA4E06BC3}" type="presParOf" srcId="{5D37F6A6-7829-48D3-8F1B-800E4AF36368}" destId="{E7523151-02C3-4359-A66E-0613CFD35621}" srcOrd="0" destOrd="0" presId="urn:microsoft.com/office/officeart/2009/3/layout/DescendingProcess"/>
    <dgm:cxn modelId="{0CE8BF89-DCD3-44D4-B8C6-82B4C64716FC}" type="presParOf" srcId="{6E09D2F7-0837-4418-9B13-7CB9BC8CBCE4}" destId="{03080AE4-6689-4C34-8256-6C094E634C07}" srcOrd="4" destOrd="0" presId="urn:microsoft.com/office/officeart/2009/3/layout/DescendingProces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2C2F0E3-1FD1-4DCD-AE3B-07F1C83E74D9}">
      <dsp:nvSpPr>
        <dsp:cNvPr id="0" name=""/>
        <dsp:cNvSpPr/>
      </dsp:nvSpPr>
      <dsp:spPr>
        <a:xfrm>
          <a:off x="0" y="3372040"/>
          <a:ext cx="6408712" cy="442578"/>
        </a:xfrm>
        <a:prstGeom prst="rect">
          <a:avLst/>
        </a:prstGeom>
        <a:solidFill>
          <a:schemeClr val="accent5"/>
        </a:solidFill>
        <a:ln w="25400" cap="flat" cmpd="sng" algn="ctr">
          <a:solidFill>
            <a:schemeClr val="accent5">
              <a:shade val="50000"/>
            </a:schemeClr>
          </a:solidFill>
          <a:prstDash val="solid"/>
        </a:ln>
        <a:effectLst/>
      </dsp:spPr>
      <dsp:style>
        <a:lnRef idx="2">
          <a:schemeClr val="accent5">
            <a:shade val="50000"/>
          </a:schemeClr>
        </a:lnRef>
        <a:fillRef idx="1">
          <a:schemeClr val="accent5"/>
        </a:fillRef>
        <a:effectRef idx="0">
          <a:schemeClr val="accent5"/>
        </a:effectRef>
        <a:fontRef idx="minor">
          <a:schemeClr val="lt1"/>
        </a:fontRef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600" kern="1200" dirty="0"/>
            <a:t>Nützliche Links und Ansprechpartner</a:t>
          </a:r>
        </a:p>
      </dsp:txBody>
      <dsp:txXfrm>
        <a:off x="0" y="3372040"/>
        <a:ext cx="6408712" cy="442578"/>
      </dsp:txXfrm>
    </dsp:sp>
    <dsp:sp modelId="{F2BD8929-C96F-42CC-9BA9-CDFE2EFA9238}">
      <dsp:nvSpPr>
        <dsp:cNvPr id="0" name=""/>
        <dsp:cNvSpPr/>
      </dsp:nvSpPr>
      <dsp:spPr>
        <a:xfrm rot="10800000">
          <a:off x="0" y="2697993"/>
          <a:ext cx="6408712" cy="680685"/>
        </a:xfrm>
        <a:prstGeom prst="upArrowCallout">
          <a:avLst/>
        </a:prstGeom>
        <a:solidFill>
          <a:schemeClr val="accent5"/>
        </a:solidFill>
        <a:ln w="25400" cap="flat" cmpd="sng" algn="ctr">
          <a:solidFill>
            <a:schemeClr val="accent5">
              <a:shade val="50000"/>
            </a:schemeClr>
          </a:solidFill>
          <a:prstDash val="solid"/>
        </a:ln>
        <a:effectLst/>
      </dsp:spPr>
      <dsp:style>
        <a:lnRef idx="2">
          <a:schemeClr val="accent5">
            <a:shade val="50000"/>
          </a:schemeClr>
        </a:lnRef>
        <a:fillRef idx="1">
          <a:schemeClr val="accent5"/>
        </a:fillRef>
        <a:effectRef idx="0">
          <a:schemeClr val="accent5"/>
        </a:effectRef>
        <a:fontRef idx="minor">
          <a:schemeClr val="lt1"/>
        </a:fontRef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600" kern="1200" dirty="0"/>
            <a:t>Vorteile von RLP</a:t>
          </a:r>
        </a:p>
      </dsp:txBody>
      <dsp:txXfrm rot="10800000">
        <a:off x="0" y="2697993"/>
        <a:ext cx="6408712" cy="442289"/>
      </dsp:txXfrm>
    </dsp:sp>
    <dsp:sp modelId="{66C29D0E-D96E-479F-9169-6E20D4FF0D00}">
      <dsp:nvSpPr>
        <dsp:cNvPr id="0" name=""/>
        <dsp:cNvSpPr/>
      </dsp:nvSpPr>
      <dsp:spPr>
        <a:xfrm rot="10800000">
          <a:off x="0" y="2023946"/>
          <a:ext cx="6408712" cy="680685"/>
        </a:xfrm>
        <a:prstGeom prst="upArrowCallout">
          <a:avLst/>
        </a:prstGeom>
        <a:solidFill>
          <a:schemeClr val="accent5"/>
        </a:solidFill>
        <a:ln w="25400" cap="flat" cmpd="sng" algn="ctr">
          <a:solidFill>
            <a:schemeClr val="accent5">
              <a:shade val="50000"/>
            </a:schemeClr>
          </a:solidFill>
          <a:prstDash val="solid"/>
        </a:ln>
        <a:effectLst/>
      </dsp:spPr>
      <dsp:style>
        <a:lnRef idx="2">
          <a:schemeClr val="accent5">
            <a:shade val="50000"/>
          </a:schemeClr>
        </a:lnRef>
        <a:fillRef idx="1">
          <a:schemeClr val="accent5"/>
        </a:fillRef>
        <a:effectRef idx="0">
          <a:schemeClr val="accent5"/>
        </a:effectRef>
        <a:fontRef idx="minor">
          <a:schemeClr val="lt1"/>
        </a:fontRef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600" kern="1200" dirty="0"/>
            <a:t>Examen</a:t>
          </a:r>
        </a:p>
      </dsp:txBody>
      <dsp:txXfrm rot="10800000">
        <a:off x="0" y="2023946"/>
        <a:ext cx="6408712" cy="442289"/>
      </dsp:txXfrm>
    </dsp:sp>
    <dsp:sp modelId="{6AD2E867-7D33-45A8-9D67-6B4DD75107E5}">
      <dsp:nvSpPr>
        <dsp:cNvPr id="0" name=""/>
        <dsp:cNvSpPr/>
      </dsp:nvSpPr>
      <dsp:spPr>
        <a:xfrm rot="10800000">
          <a:off x="0" y="1349899"/>
          <a:ext cx="6408712" cy="680685"/>
        </a:xfrm>
        <a:prstGeom prst="upArrowCallout">
          <a:avLst/>
        </a:prstGeom>
        <a:solidFill>
          <a:schemeClr val="accent5"/>
        </a:solidFill>
        <a:ln w="25400" cap="flat" cmpd="sng" algn="ctr">
          <a:solidFill>
            <a:schemeClr val="accent5">
              <a:shade val="50000"/>
            </a:schemeClr>
          </a:solidFill>
          <a:prstDash val="solid"/>
        </a:ln>
        <a:effectLst/>
      </dsp:spPr>
      <dsp:style>
        <a:lnRef idx="2">
          <a:schemeClr val="accent5">
            <a:shade val="50000"/>
          </a:schemeClr>
        </a:lnRef>
        <a:fillRef idx="1">
          <a:schemeClr val="accent5"/>
        </a:fillRef>
        <a:effectRef idx="0">
          <a:schemeClr val="accent5"/>
        </a:effectRef>
        <a:fontRef idx="minor">
          <a:schemeClr val="lt1"/>
        </a:fontRef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600" kern="1200" dirty="0"/>
            <a:t>Ablauf</a:t>
          </a:r>
        </a:p>
      </dsp:txBody>
      <dsp:txXfrm rot="10800000">
        <a:off x="0" y="1349899"/>
        <a:ext cx="6408712" cy="442289"/>
      </dsp:txXfrm>
    </dsp:sp>
    <dsp:sp modelId="{7FCE30C0-11D5-4F52-9AD1-9B43C86E234F}">
      <dsp:nvSpPr>
        <dsp:cNvPr id="0" name=""/>
        <dsp:cNvSpPr/>
      </dsp:nvSpPr>
      <dsp:spPr>
        <a:xfrm rot="10800000">
          <a:off x="0" y="675852"/>
          <a:ext cx="6408712" cy="680685"/>
        </a:xfrm>
        <a:prstGeom prst="upArrowCallout">
          <a:avLst/>
        </a:prstGeom>
        <a:solidFill>
          <a:schemeClr val="accent5"/>
        </a:solidFill>
        <a:ln w="25400" cap="flat" cmpd="sng" algn="ctr">
          <a:solidFill>
            <a:schemeClr val="accent5">
              <a:shade val="50000"/>
            </a:schemeClr>
          </a:solidFill>
          <a:prstDash val="solid"/>
        </a:ln>
        <a:effectLst/>
      </dsp:spPr>
      <dsp:style>
        <a:lnRef idx="2">
          <a:schemeClr val="accent5">
            <a:shade val="50000"/>
          </a:schemeClr>
        </a:lnRef>
        <a:fillRef idx="1">
          <a:schemeClr val="accent5"/>
        </a:fillRef>
        <a:effectRef idx="0">
          <a:schemeClr val="accent5"/>
        </a:effectRef>
        <a:fontRef idx="minor">
          <a:schemeClr val="lt1"/>
        </a:fontRef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600" kern="1200" dirty="0"/>
            <a:t>Grundsätzliches</a:t>
          </a:r>
        </a:p>
      </dsp:txBody>
      <dsp:txXfrm rot="10800000">
        <a:off x="0" y="675852"/>
        <a:ext cx="6408712" cy="442289"/>
      </dsp:txXfrm>
    </dsp:sp>
    <dsp:sp modelId="{E536DE54-ECFA-4B17-960A-23A9C61FA92A}">
      <dsp:nvSpPr>
        <dsp:cNvPr id="0" name=""/>
        <dsp:cNvSpPr/>
      </dsp:nvSpPr>
      <dsp:spPr>
        <a:xfrm rot="10800000">
          <a:off x="0" y="1805"/>
          <a:ext cx="6408712" cy="680685"/>
        </a:xfrm>
        <a:prstGeom prst="upArrowCallout">
          <a:avLst/>
        </a:prstGeom>
        <a:solidFill>
          <a:schemeClr val="accent5"/>
        </a:solidFill>
        <a:ln w="25400" cap="flat" cmpd="sng" algn="ctr">
          <a:solidFill>
            <a:schemeClr val="accent5">
              <a:shade val="50000"/>
            </a:schemeClr>
          </a:solidFill>
          <a:prstDash val="solid"/>
        </a:ln>
        <a:effectLst/>
      </dsp:spPr>
      <dsp:style>
        <a:lnRef idx="2">
          <a:schemeClr val="accent5">
            <a:shade val="50000"/>
          </a:schemeClr>
        </a:lnRef>
        <a:fillRef idx="1">
          <a:schemeClr val="accent5"/>
        </a:fillRef>
        <a:effectRef idx="0">
          <a:schemeClr val="accent5"/>
        </a:effectRef>
        <a:fontRef idx="minor">
          <a:schemeClr val="lt1"/>
        </a:fontRef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600" b="0" kern="1200" dirty="0">
              <a:latin typeface="+mj-lt"/>
            </a:rPr>
            <a:t>Bewerbung</a:t>
          </a:r>
        </a:p>
      </dsp:txBody>
      <dsp:txXfrm rot="10800000">
        <a:off x="0" y="1805"/>
        <a:ext cx="6408712" cy="442289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6920AE5-5B82-4F79-82CE-17B0A42B1FD1}">
      <dsp:nvSpPr>
        <dsp:cNvPr id="0" name=""/>
        <dsp:cNvSpPr/>
      </dsp:nvSpPr>
      <dsp:spPr>
        <a:xfrm rot="17800617" flipV="1">
          <a:off x="2917419" y="1984818"/>
          <a:ext cx="3412349" cy="2032579"/>
        </a:xfrm>
        <a:prstGeom prst="swooshArrow">
          <a:avLst>
            <a:gd name="adj1" fmla="val 16310"/>
            <a:gd name="adj2" fmla="val 313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7523151-02C3-4359-A66E-0613CFD35621}">
      <dsp:nvSpPr>
        <dsp:cNvPr id="0" name=""/>
        <dsp:cNvSpPr/>
      </dsp:nvSpPr>
      <dsp:spPr>
        <a:xfrm flipH="1">
          <a:off x="3111966" y="1599030"/>
          <a:ext cx="45720" cy="62244"/>
        </a:xfrm>
        <a:prstGeom prst="ellipse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F974846-8500-49DD-955B-7578D7AE8CDC}">
      <dsp:nvSpPr>
        <dsp:cNvPr id="0" name=""/>
        <dsp:cNvSpPr/>
      </dsp:nvSpPr>
      <dsp:spPr>
        <a:xfrm>
          <a:off x="3811881" y="-1"/>
          <a:ext cx="3925118" cy="221882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320" tIns="20320" rIns="20320" bIns="20320" numCol="1" spcCol="1270" anchor="b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600" kern="1200" dirty="0"/>
            <a:t>Richterin/Richter</a:t>
          </a:r>
        </a:p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600" kern="1200" dirty="0"/>
            <a:t>Staatsanwältin/Staatsanwalt</a:t>
          </a:r>
        </a:p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600" kern="1200" dirty="0"/>
            <a:t>Rechtsanwältin/Rechtsanwalt</a:t>
          </a:r>
        </a:p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600" kern="1200" dirty="0" err="1"/>
            <a:t>Syndikusanwältin</a:t>
          </a:r>
          <a:r>
            <a:rPr lang="de-DE" sz="1600" kern="1200" dirty="0"/>
            <a:t>/</a:t>
          </a:r>
          <a:r>
            <a:rPr lang="de-DE" sz="1600" kern="1200" dirty="0" err="1"/>
            <a:t>Syndikusanwalt</a:t>
          </a:r>
          <a:endParaRPr lang="de-DE" sz="1600" kern="1200" dirty="0"/>
        </a:p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600" kern="1200" dirty="0"/>
            <a:t>Verwaltungsjuristin/Verwaltungsjurist</a:t>
          </a:r>
        </a:p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600" kern="1200" dirty="0"/>
            <a:t>usw.</a:t>
          </a: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de-DE" sz="1200" kern="1200" dirty="0"/>
        </a:p>
      </dsp:txBody>
      <dsp:txXfrm>
        <a:off x="3811881" y="-1"/>
        <a:ext cx="3925118" cy="2218825"/>
      </dsp:txXfrm>
    </dsp:sp>
    <dsp:sp modelId="{7162C2FA-5908-483F-B637-9BC01DC9E5E8}">
      <dsp:nvSpPr>
        <dsp:cNvPr id="0" name=""/>
        <dsp:cNvSpPr/>
      </dsp:nvSpPr>
      <dsp:spPr>
        <a:xfrm>
          <a:off x="2227701" y="2232247"/>
          <a:ext cx="2248468" cy="74329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800" kern="1200" dirty="0"/>
            <a:t>Voraussetzung:</a:t>
          </a:r>
        </a:p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800" kern="1200" dirty="0"/>
            <a:t>Volljuristin/Volljurist</a:t>
          </a:r>
        </a:p>
      </dsp:txBody>
      <dsp:txXfrm>
        <a:off x="2227701" y="2232247"/>
        <a:ext cx="2248468" cy="743295"/>
      </dsp:txXfrm>
    </dsp:sp>
    <dsp:sp modelId="{03080AE4-6689-4C34-8256-6C094E634C07}">
      <dsp:nvSpPr>
        <dsp:cNvPr id="0" name=""/>
        <dsp:cNvSpPr/>
      </dsp:nvSpPr>
      <dsp:spPr>
        <a:xfrm>
          <a:off x="143597" y="3662136"/>
          <a:ext cx="2773511" cy="84088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22860" rIns="22860" bIns="22860" numCol="1" spcCol="1270" anchor="t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800" kern="1200" dirty="0"/>
            <a:t>Rechtsreferendariat mit erfolgreichem Abschluss des 2. Staatsexamens</a:t>
          </a:r>
        </a:p>
      </dsp:txBody>
      <dsp:txXfrm>
        <a:off x="143597" y="3662136"/>
        <a:ext cx="2773511" cy="84088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9/3/layout/DescendingProcess">
  <dgm:title val=""/>
  <dgm:desc val=""/>
  <dgm:catLst>
    <dgm:cat type="process" pri="235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clrData>
  <dgm:layoutNode name="Name0">
    <dgm:varLst>
      <dgm:chMax val="7"/>
      <dgm:chPref val="5"/>
    </dgm:varLst>
    <dgm:alg type="composite">
      <dgm:param type="ar" val="1.1"/>
    </dgm:alg>
    <dgm:shape xmlns:r="http://schemas.openxmlformats.org/officeDocument/2006/relationships" r:blip="">
      <dgm:adjLst/>
    </dgm:shape>
    <dgm:choose name="Name1">
      <dgm:if name="Name2" axis="ch" ptType="node" func="cnt" op="equ" val="1">
        <dgm:constrLst>
          <dgm:constr type="primFontSz" for="ch" ptType="node" op="equ" val="65"/>
          <dgm:constr type="w" for="ch" forName="arrowNode" refType="w" fact="0.75"/>
          <dgm:constr type="h" for="ch" forName="arrowNode" refType="h"/>
          <dgm:constr type="l" for="ch" forName="arrowNode" refType="w" fact="0.07"/>
          <dgm:constr type="t" for="ch" forName="arrowNode"/>
          <dgm:constr type="l" for="ch" forName="txNode1" refType="w" fact="0"/>
          <dgm:constr type="t" for="ch" forName="txNode1" refType="h" fact="0"/>
          <dgm:constr type="r" for="ch" forName="txNode1" refType="w" fact="0.37"/>
          <dgm:constr type="h" for="ch" forName="txNode1" refType="h" fact="0.16"/>
        </dgm:constrLst>
      </dgm:if>
      <dgm:if name="Name3" axis="ch" ptType="node" func="cnt" op="equ" val="2">
        <dgm:constrLst>
          <dgm:constr type="primFontSz" for="ch" ptType="node" op="equ" val="65"/>
          <dgm:constr type="w" for="ch" forName="arrowNode" refType="w" fact="0.75"/>
          <dgm:constr type="h" for="ch" forName="arrowNode" refType="h"/>
          <dgm:constr type="l" for="ch" forName="arrowNode" refType="w" fact="0.07"/>
          <dgm:constr type="t" for="ch" forName="arrowNode"/>
          <dgm:constr type="l" for="ch" forName="txNode1" refType="w" fact="0"/>
          <dgm:constr type="t" for="ch" forName="txNode1" refType="h" fact="0"/>
          <dgm:constr type="r" for="ch" forName="txNode1" refType="w" fact="0.37"/>
          <dgm:constr type="h" for="ch" forName="txNode1" refType="h" fact="0.16"/>
          <dgm:constr type="l" for="ch" forName="txNode2" refType="w" fact="0.5"/>
          <dgm:constr type="b" for="ch" forName="txNode2" refType="h"/>
          <dgm:constr type="r" for="ch" forName="txNode2" refType="w"/>
          <dgm:constr type="h" for="ch" forName="txNode2" refType="h" fact="0.16"/>
        </dgm:constrLst>
      </dgm:if>
      <dgm:if name="Name4" axis="ch" ptType="node" func="cnt" op="equ" val="3">
        <dgm:constrLst>
          <dgm:constr type="primFontSz" for="ch" ptType="node" op="equ" val="65"/>
          <dgm:constr type="w" for="ch" forName="arrowNode" refType="w" fact="0.75"/>
          <dgm:constr type="h" for="ch" forName="arrowNode" refType="h"/>
          <dgm:constr type="l" for="ch" forName="arrowNode" refType="w" fact="0.07"/>
          <dgm:constr type="t" for="ch" forName="arrowNode"/>
          <dgm:constr type="l" for="ch" forName="txNode1" refType="w" fact="0"/>
          <dgm:constr type="t" for="ch" forName="txNode1" refType="h" fact="0"/>
          <dgm:constr type="r" for="ch" forName="txNode1" refType="w" fact="0.37"/>
          <dgm:constr type="h" for="ch" forName="txNode1" refType="h" fact="0.16"/>
          <dgm:constr type="l" for="ch" forName="txNode2" refType="w" fact="0.56"/>
          <dgm:constr type="ctrY" for="ch" forName="txNode2" refType="h" fact="0.3992"/>
          <dgm:constr type="r" for="ch" forName="txNode2" refType="w"/>
          <dgm:constr type="h" for="ch" forName="txNode2" refType="h" fact="0.16"/>
          <dgm:constr type="l" for="ch" forName="txNode3" refType="w" fact="0.5"/>
          <dgm:constr type="b" for="ch" forName="txNode3" refType="h"/>
          <dgm:constr type="r" for="ch" forName="txNode3" refType="w"/>
          <dgm:constr type="h" for="ch" forName="txNode3" refType="h" fact="0.16"/>
          <dgm:constr type="ctrX" for="ch" forName="dotNode2" refType="w" fact="0.4782"/>
          <dgm:constr type="ctrY" for="ch" forName="dotNode2" refType="h" fact="0.3992"/>
          <dgm:constr type="h" for="ch" forName="dotNode2" refType="h" fact="0.0218"/>
          <dgm:constr type="w" for="ch" forName="dotNode2" refType="h" refFor="ch" refForName="dotNode2"/>
        </dgm:constrLst>
      </dgm:if>
      <dgm:if name="Name5" axis="ch" ptType="node" func="cnt" op="equ" val="4">
        <dgm:constrLst>
          <dgm:constr type="primFontSz" for="ch" ptType="node" op="equ" val="65"/>
          <dgm:constr type="w" for="ch" forName="arrowNode" refType="w" fact="0.75"/>
          <dgm:constr type="h" for="ch" forName="arrowNode" refType="h"/>
          <dgm:constr type="l" for="ch" forName="arrowNode" refType="w" fact="0.07"/>
          <dgm:constr type="t" for="ch" forName="arrowNode"/>
          <dgm:constr type="l" for="ch" forName="txNode1" refType="w" fact="0"/>
          <dgm:constr type="t" for="ch" forName="txNode1" refType="h" fact="0"/>
          <dgm:constr type="r" for="ch" forName="txNode1" refType="w" fact="0.37"/>
          <dgm:constr type="h" for="ch" forName="txNode1" refType="h" fact="0.16"/>
          <dgm:constr type="l" for="ch" forName="txNode2" refType="w" fact="0.49"/>
          <dgm:constr type="ctrY" for="ch" forName="txNode2" refType="h" fact="0.3153"/>
          <dgm:constr type="r" for="ch" forName="txNode2" refType="w"/>
          <dgm:constr type="h" for="ch" forName="txNode2" refType="h" fact="0.16"/>
          <dgm:constr type="l" for="ch" forName="txNode3" refType="w" fact="0"/>
          <dgm:constr type="ctrY" for="ch" forName="txNode3" refType="h" fact="0.5004"/>
          <dgm:constr type="r" for="ch" forName="txNode3" refType="w" fact="0.5"/>
          <dgm:constr type="h" for="ch" forName="txNode3" refType="h" fact="0.16"/>
          <dgm:constr type="l" for="ch" forName="txNode4" refType="w" fact="0.5"/>
          <dgm:constr type="b" for="ch" forName="txNode4" refType="h"/>
          <dgm:constr type="r" for="ch" forName="txNode4" refType="w"/>
          <dgm:constr type="h" for="ch" forName="txNode4" refType="h" fact="0.16"/>
          <dgm:constr type="ctrX" for="ch" forName="dotNode2" refType="w" fact="0.39"/>
          <dgm:constr type="ctrY" for="ch" forName="dotNode2" refType="h" fact="0.3153"/>
          <dgm:constr type="h" for="ch" forName="dotNode2" refType="h" fact="0.0218"/>
          <dgm:constr type="w" for="ch" forName="dotNode2" refType="h" refFor="ch" refForName="dotNode2"/>
          <dgm:constr type="ctrX" for="ch" forName="dotNode3" refType="w" fact="0.5626"/>
          <dgm:constr type="ctrY" for="ch" forName="dotNode3" refType="h" fact="0.5004"/>
          <dgm:constr type="h" for="ch" forName="dotNode3" refType="h" fact="0.0218"/>
          <dgm:constr type="w" for="ch" forName="dotNode3" refType="h" refFor="ch" refForName="dotNode3"/>
        </dgm:constrLst>
      </dgm:if>
      <dgm:if name="Name6" axis="ch" ptType="node" func="cnt" op="equ" val="5">
        <dgm:constrLst>
          <dgm:constr type="primFontSz" for="ch" ptType="node" op="equ" val="65"/>
          <dgm:constr type="w" for="ch" forName="arrowNode" refType="w" fact="0.75"/>
          <dgm:constr type="h" for="ch" forName="arrowNode" refType="h"/>
          <dgm:constr type="l" for="ch" forName="arrowNode" refType="w" fact="0.07"/>
          <dgm:constr type="t" for="ch" forName="arrowNode"/>
          <dgm:constr type="l" for="ch" forName="txNode1" refType="w" fact="0"/>
          <dgm:constr type="t" for="ch" forName="txNode1" refType="h" fact="0"/>
          <dgm:constr type="r" for="ch" forName="txNode1" refType="w" fact="0.37"/>
          <dgm:constr type="h" for="ch" forName="txNode1" refType="h" fact="0.16"/>
          <dgm:constr type="l" for="ch" forName="txNode2" refType="w" fact="0.46"/>
          <dgm:constr type="ctrY" for="ch" forName="txNode2" refType="h" fact="0.2885"/>
          <dgm:constr type="r" for="ch" forName="txNode2" refType="w"/>
          <dgm:constr type="h" for="ch" forName="txNode2" refType="h" fact="0.16"/>
          <dgm:constr type="l" for="ch" forName="txNode3" refType="w" fact="0"/>
          <dgm:constr type="ctrY" for="ch" forName="txNode3" refType="h" fact="0.4089"/>
          <dgm:constr type="r" for="ch" forName="txNode3" refType="w" fact="0.43"/>
          <dgm:constr type="h" for="ch" forName="txNode3" refType="h" fact="0.16"/>
          <dgm:constr type="l" for="ch" forName="txNode4" refType="w" fact="0.67"/>
          <dgm:constr type="ctrY" for="ch" forName="txNode4" refType="h" fact="0.5497"/>
          <dgm:constr type="r" for="ch" forName="txNode4" refType="w"/>
          <dgm:constr type="h" for="ch" forName="txNode4" refType="h" fact="0.16"/>
          <dgm:constr type="l" for="ch" forName="txNode5" refType="w" fact="0.5"/>
          <dgm:constr type="b" for="ch" forName="txNode5" refType="h"/>
          <dgm:constr type="r" for="ch" forName="txNode5" refType="w"/>
          <dgm:constr type="h" for="ch" forName="txNode5" refType="h" fact="0.16"/>
          <dgm:constr type="ctrX" for="ch" forName="dotNode2" refType="w" fact="0.3565"/>
          <dgm:constr type="ctrY" for="ch" forName="dotNode2" refType="h" fact="0.2885"/>
          <dgm:constr type="h" for="ch" forName="dotNode2" refType="h" fact="0.0218"/>
          <dgm:constr type="w" for="ch" forName="dotNode2" refType="h" refFor="ch" refForName="dotNode2"/>
          <dgm:constr type="ctrX" for="ch" forName="dotNode3" refType="w" fact="0.4922"/>
          <dgm:constr type="ctrY" for="ch" forName="dotNode3" refType="h" fact="0.4089"/>
          <dgm:constr type="h" for="ch" forName="dotNode3" refType="h" fact="0.0218"/>
          <dgm:constr type="w" for="ch" forName="dotNode3" refType="h" refFor="ch" refForName="dotNode3"/>
          <dgm:constr type="ctrX" for="ch" forName="dotNode4" refType="w" fact="0.5939"/>
          <dgm:constr type="ctrY" for="ch" forName="dotNode4" refType="h" fact="0.5497"/>
          <dgm:constr type="h" for="ch" forName="dotNode4" refType="h" fact="0.0218"/>
          <dgm:constr type="w" for="ch" forName="dotNode4" refType="h" refFor="ch" refForName="dotNode4"/>
        </dgm:constrLst>
      </dgm:if>
      <dgm:if name="Name7" axis="ch" ptType="node" func="cnt" op="equ" val="6">
        <dgm:constrLst>
          <dgm:constr type="primFontSz" for="ch" ptType="node" op="equ" val="65"/>
          <dgm:constr type="w" for="ch" forName="arrowNode" refType="w" fact="0.75"/>
          <dgm:constr type="h" for="ch" forName="arrowNode" refType="h"/>
          <dgm:constr type="l" for="ch" forName="arrowNode" refType="w" fact="0.07"/>
          <dgm:constr type="t" for="ch" forName="arrowNode"/>
          <dgm:constr type="l" for="ch" forName="txNode1" refType="w" fact="0"/>
          <dgm:constr type="t" for="ch" forName="txNode1" refType="h" fact="0"/>
          <dgm:constr type="r" for="ch" forName="txNode1" refType="w" fact="0.37"/>
          <dgm:constr type="h" for="ch" forName="txNode1" refType="h" fact="0.16"/>
          <dgm:constr type="l" for="ch" forName="txNode2" refType="w" fact="0.45"/>
          <dgm:constr type="ctrY" for="ch" forName="txNode2" refType="h" fact="0.2693"/>
          <dgm:constr type="r" for="ch" forName="txNode2" refType="w"/>
          <dgm:constr type="h" for="ch" forName="txNode2" refType="h" fact="0.16"/>
          <dgm:constr type="l" for="ch" forName="txNode3" refType="w" fact="0"/>
          <dgm:constr type="ctrY" for="ch" forName="txNode3" refType="h" fact="0.3638"/>
          <dgm:constr type="r" for="ch" forName="txNode3" refType="w" fact="0.37"/>
          <dgm:constr type="h" for="ch" forName="txNode3" refType="h" fact="0.16"/>
          <dgm:constr type="l" for="ch" forName="txNode4" refType="w" fact="0.63"/>
          <dgm:constr type="ctrY" for="ch" forName="txNode4" refType="h" fact="0.4744"/>
          <dgm:constr type="r" for="ch" forName="txNode4" refType="w"/>
          <dgm:constr type="h" for="ch" forName="txNode4" refType="h" fact="0.16"/>
          <dgm:constr type="l" for="ch" forName="txNode5" refType="w" fact="0"/>
          <dgm:constr type="ctrY" for="ch" forName="txNode5" refType="h" fact="0.5961"/>
          <dgm:constr type="r" for="ch" forName="txNode5" refType="w" fact="0.55"/>
          <dgm:constr type="h" for="ch" forName="txNode5" refType="h" fact="0.16"/>
          <dgm:constr type="l" for="ch" forName="txNode6" refType="w" fact="0.5"/>
          <dgm:constr type="b" for="ch" forName="txNode6" refType="h"/>
          <dgm:constr type="r" for="ch" forName="txNode6" refType="w"/>
          <dgm:constr type="h" for="ch" forName="txNode6" refType="h" fact="0.16"/>
          <dgm:constr type="ctrX" for="ch" forName="dotNode2" refType="w" fact="0.33"/>
          <dgm:constr type="ctrY" for="ch" forName="dotNode2" refType="h" fact="0.2693"/>
          <dgm:constr type="h" for="ch" forName="dotNode2" refType="h" fact="0.0218"/>
          <dgm:constr type="w" for="ch" forName="dotNode2" refType="h" refFor="ch" refForName="dotNode2"/>
          <dgm:constr type="ctrX" for="ch" forName="dotNode3" refType="w" fact="0.4419"/>
          <dgm:constr type="ctrY" for="ch" forName="dotNode3" refType="h" fact="0.3638"/>
          <dgm:constr type="h" for="ch" forName="dotNode3" refType="h" fact="0.0218"/>
          <dgm:constr type="w" for="ch" forName="dotNode3" refType="h" refFor="ch" refForName="dotNode3"/>
          <dgm:constr type="ctrX" for="ch" forName="dotNode4" refType="w" fact="0.5425"/>
          <dgm:constr type="ctrY" for="ch" forName="dotNode4" refType="h" fact="0.4744"/>
          <dgm:constr type="h" for="ch" forName="dotNode4" refType="h" fact="0.0218"/>
          <dgm:constr type="w" for="ch" forName="dotNode4" refType="h" refFor="ch" refForName="dotNode4"/>
          <dgm:constr type="ctrX" for="ch" forName="dotNode5" refType="w" fact="0.6153"/>
          <dgm:constr type="ctrY" for="ch" forName="dotNode5" refType="h" fact="0.5961"/>
          <dgm:constr type="h" for="ch" forName="dotNode5" refType="h" fact="0.0218"/>
          <dgm:constr type="w" for="ch" forName="dotNode5" refType="h" refFor="ch" refForName="dotNode5"/>
        </dgm:constrLst>
      </dgm:if>
      <dgm:else name="Name8">
        <dgm:constrLst>
          <dgm:constr type="primFontSz" for="ch" ptType="node" op="equ" val="65"/>
          <dgm:constr type="w" for="ch" forName="arrowNode" refType="w" fact="0.75"/>
          <dgm:constr type="h" for="ch" forName="arrowNode" refType="h"/>
          <dgm:constr type="l" for="ch" forName="arrowNode" refType="w" fact="0.07"/>
          <dgm:constr type="t" for="ch" forName="arrowNode"/>
          <dgm:constr type="l" for="ch" forName="txNode1" refType="w" fact="0"/>
          <dgm:constr type="t" for="ch" forName="txNode1" refType="h" fact="0"/>
          <dgm:constr type="r" for="ch" forName="txNode1" refType="w" fact="0.37"/>
          <dgm:constr type="h" for="ch" forName="txNode1" refType="h" fact="0.16"/>
          <dgm:constr type="l" for="ch" forName="txNode2" refType="w" fact="0.44"/>
          <dgm:constr type="ctrY" for="ch" forName="txNode2" refType="h" fact="0.2693"/>
          <dgm:constr type="r" for="ch" forName="txNode2" refType="w"/>
          <dgm:constr type="h" for="ch" forName="txNode2" refType="h" fact="0.16"/>
          <dgm:constr type="l" for="ch" forName="txNode3" refType="w" fact="0"/>
          <dgm:constr type="ctrY" for="ch" forName="txNode3" refType="h" fact="0.3424"/>
          <dgm:constr type="r" for="ch" forName="txNode3" refType="w" fact="0.33"/>
          <dgm:constr type="h" for="ch" forName="txNode3" refType="h" fact="0.16"/>
          <dgm:constr type="l" for="ch" forName="txNode4" refType="w" fact="0.61"/>
          <dgm:constr type="ctrY" for="ch" forName="txNode4" refType="h" fact="0.4276"/>
          <dgm:constr type="r" for="ch" forName="txNode4" refType="w"/>
          <dgm:constr type="h" for="ch" forName="txNode4" refType="h" fact="0.16"/>
          <dgm:constr type="l" for="ch" forName="txNode5" refType="w" fact="0"/>
          <dgm:constr type="ctrY" for="ch" forName="txNode5" refType="h" fact="0.5218"/>
          <dgm:constr type="r" for="ch" forName="txNode5" refType="w" fact="0.5"/>
          <dgm:constr type="h" for="ch" forName="txNode5" refType="h" fact="0.16"/>
          <dgm:constr type="l" for="ch" forName="txNode6" refType="w" fact="0.71"/>
          <dgm:constr type="ctrY" for="ch" forName="txNode6" refType="h" fact="0.6179"/>
          <dgm:constr type="r" for="ch" forName="txNode6" refType="w"/>
          <dgm:constr type="h" for="ch" forName="txNode6" refType="h" fact="0.16"/>
          <dgm:constr type="l" for="ch" forName="txNode7" refType="w" fact="0.5"/>
          <dgm:constr type="b" for="ch" forName="txNode7" refType="h"/>
          <dgm:constr type="r" for="ch" forName="txNode7" refType="w"/>
          <dgm:constr type="h" for="ch" forName="txNode7" refType="h" fact="0.16"/>
          <dgm:constr type="ctrX" for="ch" forName="dotNode2" refType="w" fact="0.33"/>
          <dgm:constr type="ctrY" for="ch" forName="dotNode2" refType="h" fact="0.2693"/>
          <dgm:constr type="h" for="ch" forName="dotNode2" refType="h" fact="0.0218"/>
          <dgm:constr type="w" for="ch" forName="dotNode2" refType="h" refFor="ch" refForName="dotNode2"/>
          <dgm:constr type="ctrX" for="ch" forName="dotNode3" refType="w" fact="0.425"/>
          <dgm:constr type="ctrY" for="ch" forName="dotNode3" refType="h" fact="0.3424"/>
          <dgm:constr type="h" for="ch" forName="dotNode3" refType="h" fact="0.0218"/>
          <dgm:constr type="w" for="ch" forName="dotNode3" refType="h" refFor="ch" refForName="dotNode3"/>
          <dgm:constr type="ctrX" for="ch" forName="dotNode4" refType="w" fact="0.505"/>
          <dgm:constr type="ctrY" for="ch" forName="dotNode4" refType="h" fact="0.4276"/>
          <dgm:constr type="h" for="ch" forName="dotNode4" refType="h" fact="0.0218"/>
          <dgm:constr type="w" for="ch" forName="dotNode4" refType="h" refFor="ch" refForName="dotNode4"/>
          <dgm:constr type="ctrX" for="ch" forName="dotNode5" refType="w" fact="0.5742"/>
          <dgm:constr type="ctrY" for="ch" forName="dotNode5" refType="h" fact="0.5218"/>
          <dgm:constr type="h" for="ch" forName="dotNode5" refType="h" fact="0.0218"/>
          <dgm:constr type="w" for="ch" forName="dotNode5" refType="h" refFor="ch" refForName="dotNode5"/>
          <dgm:constr type="ctrX" for="ch" forName="dotNode6" refType="w" fact="0.63"/>
          <dgm:constr type="ctrY" for="ch" forName="dotNode6" refType="h" fact="0.6179"/>
          <dgm:constr type="h" for="ch" forName="dotNode6" refType="h" fact="0.0218"/>
          <dgm:constr type="w" for="ch" forName="dotNode6" refType="h" refFor="ch" refForName="dotNode6"/>
        </dgm:constrLst>
      </dgm:else>
    </dgm:choose>
    <dgm:forEach name="Name9" axis="self" ptType="parTrans">
      <dgm:forEach name="Name10" axis="self" ptType="sibTrans" st="2">
        <dgm:forEach name="dotRepeat" axis="self">
          <dgm:layoutNode name="dotRepeatNode" styleLbl="fgShp">
            <dgm:alg type="sp"/>
            <dgm:shape xmlns:r="http://schemas.openxmlformats.org/officeDocument/2006/relationships" type="ellipse" r:blip="">
              <dgm:adjLst/>
            </dgm:shape>
            <dgm:presOf axis="self"/>
          </dgm:layoutNode>
        </dgm:forEach>
      </dgm:forEach>
    </dgm:forEach>
    <dgm:choose name="Name11">
      <dgm:if name="Name12" axis="ch" ptType="node" func="cnt" op="gte" val="1">
        <dgm:layoutNode name="arrowNode" styleLbl="node1">
          <dgm:alg type="sp"/>
          <dgm:shape xmlns:r="http://schemas.openxmlformats.org/officeDocument/2006/relationships" rot="73.2729" type="swooshArrow" r:blip="">
            <dgm:adjLst>
              <dgm:adj idx="1" val="0.1631"/>
              <dgm:adj idx="2" val="0.3137"/>
            </dgm:adjLst>
          </dgm:shape>
          <dgm:presOf/>
        </dgm:layoutNode>
      </dgm:if>
      <dgm:else name="Name13"/>
    </dgm:choose>
    <dgm:forEach name="Name14" axis="ch" ptType="node" cnt="1">
      <dgm:layoutNode name="txNode1" styleLbl="revTx">
        <dgm:varLst>
          <dgm:bulletEnabled val="1"/>
        </dgm:varLst>
        <dgm:alg type="tx">
          <dgm:param type="txAnchorVert" val="b"/>
        </dgm:alg>
        <dgm:shape xmlns:r="http://schemas.openxmlformats.org/officeDocument/2006/relationships" type="rect" r:blip="" zOrderOff="10">
          <dgm:adjLst/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15" axis="ch" ptType="node" st="2" cnt="1">
      <dgm:layoutNode name="txNode2" styleLbl="revTx">
        <dgm:varLst>
          <dgm:bulletEnabled val="1"/>
        </dgm:varLst>
        <dgm:choose name="Name16">
          <dgm:if name="Name17" axis="self" ptType="node" func="revPos" op="equ" val="1">
            <dgm:alg type="tx">
              <dgm:param type="txAnchorVert" val="t"/>
            </dgm:alg>
          </dgm:if>
          <dgm:if name="Name18" axis="self" ptType="node" func="posOdd" op="equ" val="1">
            <dgm:alg type="tx">
              <dgm:param type="parTxLTRAlign" val="r"/>
              <dgm:param type="parTxRTLAlign" val="r"/>
            </dgm:alg>
          </dgm:if>
          <dgm:else name="Name19">
            <dgm:alg type="tx">
              <dgm:param type="parTxLTRAlign" val="l"/>
              <dgm:param type="parTxRTLAlign" val="l"/>
            </dgm:alg>
          </dgm:else>
        </dgm:choose>
        <dgm:shape xmlns:r="http://schemas.openxmlformats.org/officeDocument/2006/relationships" type="rect" r:blip="" zOrderOff="10">
          <dgm:adjLst/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20">
        <dgm:if name="Name21" axis="par ch" ptType="all node" func="cnt" op="neq" val="2">
          <dgm:forEach name="Name22" axis="follow" ptType="sibTrans" cnt="1">
            <dgm:layoutNode name="dotNode2">
              <dgm:alg type="sp"/>
              <dgm:shape xmlns:r="http://schemas.openxmlformats.org/officeDocument/2006/relationships" r:blip="">
                <dgm:adjLst/>
              </dgm:shape>
              <dgm:presOf/>
              <dgm:forEach name="Name23" ref="dotRepeat"/>
            </dgm:layoutNode>
          </dgm:forEach>
        </dgm:if>
        <dgm:else name="Name24"/>
      </dgm:choose>
    </dgm:forEach>
    <dgm:forEach name="Name25" axis="ch" ptType="node" st="3" cnt="1">
      <dgm:layoutNode name="txNode3" styleLbl="revTx">
        <dgm:varLst>
          <dgm:bulletEnabled val="1"/>
        </dgm:varLst>
        <dgm:choose name="Name26">
          <dgm:if name="Name27" axis="self" ptType="node" func="revPos" op="equ" val="1">
            <dgm:alg type="tx">
              <dgm:param type="txAnchorVert" val="t"/>
            </dgm:alg>
          </dgm:if>
          <dgm:if name="Name28" axis="self" ptType="node" func="posOdd" op="equ" val="1">
            <dgm:alg type="tx">
              <dgm:param type="parTxLTRAlign" val="r"/>
              <dgm:param type="parTxRTLAlign" val="r"/>
            </dgm:alg>
          </dgm:if>
          <dgm:else name="Name29">
            <dgm:alg type="tx">
              <dgm:param type="parTxLTRAlign" val="l"/>
              <dgm:param type="parTxRTLAlign" val="l"/>
            </dgm:alg>
          </dgm:else>
        </dgm:choose>
        <dgm:shape xmlns:r="http://schemas.openxmlformats.org/officeDocument/2006/relationships" type="rect" r:blip="" zOrderOff="10">
          <dgm:adjLst/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30">
        <dgm:if name="Name31" axis="par ch" ptType="all node" func="cnt" op="neq" val="3">
          <dgm:forEach name="Name32" axis="follow" ptType="sibTrans" cnt="1">
            <dgm:layoutNode name="dotNode3">
              <dgm:alg type="sp"/>
              <dgm:shape xmlns:r="http://schemas.openxmlformats.org/officeDocument/2006/relationships" r:blip="">
                <dgm:adjLst/>
              </dgm:shape>
              <dgm:presOf/>
              <dgm:forEach name="Name33" ref="dotRepeat"/>
            </dgm:layoutNode>
          </dgm:forEach>
        </dgm:if>
        <dgm:else name="Name34"/>
      </dgm:choose>
    </dgm:forEach>
    <dgm:forEach name="Name35" axis="ch" ptType="node" st="4" cnt="1">
      <dgm:layoutNode name="txNode4" styleLbl="revTx">
        <dgm:varLst>
          <dgm:bulletEnabled val="1"/>
        </dgm:varLst>
        <dgm:choose name="Name36">
          <dgm:if name="Name37" axis="self" ptType="node" func="revPos" op="equ" val="1">
            <dgm:alg type="tx">
              <dgm:param type="txAnchorVert" val="t"/>
            </dgm:alg>
          </dgm:if>
          <dgm:if name="Name38" axis="self" ptType="node" func="posOdd" op="equ" val="1">
            <dgm:alg type="tx">
              <dgm:param type="parTxLTRAlign" val="r"/>
              <dgm:param type="parTxRTLAlign" val="r"/>
            </dgm:alg>
          </dgm:if>
          <dgm:else name="Name39">
            <dgm:alg type="tx">
              <dgm:param type="parTxLTRAlign" val="l"/>
              <dgm:param type="parTxRTLAlign" val="l"/>
            </dgm:alg>
          </dgm:else>
        </dgm:choose>
        <dgm:shape xmlns:r="http://schemas.openxmlformats.org/officeDocument/2006/relationships" type="rect" r:blip="" zOrderOff="10">
          <dgm:adjLst/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40">
        <dgm:if name="Name41" axis="par ch" ptType="all node" func="cnt" op="neq" val="4">
          <dgm:forEach name="Name42" axis="follow" ptType="sibTrans" cnt="1">
            <dgm:layoutNode name="dotNode4">
              <dgm:alg type="sp"/>
              <dgm:shape xmlns:r="http://schemas.openxmlformats.org/officeDocument/2006/relationships" r:blip="">
                <dgm:adjLst/>
              </dgm:shape>
              <dgm:presOf/>
              <dgm:forEach name="Name43" ref="dotRepeat"/>
            </dgm:layoutNode>
          </dgm:forEach>
        </dgm:if>
        <dgm:else name="Name44"/>
      </dgm:choose>
    </dgm:forEach>
    <dgm:forEach name="Name45" axis="ch" ptType="node" st="5" cnt="1">
      <dgm:layoutNode name="txNode5" styleLbl="revTx">
        <dgm:varLst>
          <dgm:bulletEnabled val="1"/>
        </dgm:varLst>
        <dgm:choose name="Name46">
          <dgm:if name="Name47" axis="self" ptType="node" func="revPos" op="equ" val="1">
            <dgm:alg type="tx">
              <dgm:param type="txAnchorVert" val="t"/>
            </dgm:alg>
          </dgm:if>
          <dgm:if name="Name48" axis="self" ptType="node" func="posOdd" op="equ" val="1">
            <dgm:alg type="tx">
              <dgm:param type="parTxLTRAlign" val="r"/>
              <dgm:param type="parTxRTLAlign" val="r"/>
            </dgm:alg>
          </dgm:if>
          <dgm:else name="Name49">
            <dgm:alg type="tx">
              <dgm:param type="parTxLTRAlign" val="l"/>
              <dgm:param type="parTxRTLAlign" val="l"/>
            </dgm:alg>
          </dgm:else>
        </dgm:choose>
        <dgm:shape xmlns:r="http://schemas.openxmlformats.org/officeDocument/2006/relationships" type="rect" r:blip="" zOrderOff="10">
          <dgm:adjLst/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50">
        <dgm:if name="Name51" axis="par ch" ptType="all node" func="cnt" op="neq" val="5">
          <dgm:forEach name="Name52" axis="follow" ptType="sibTrans" cnt="1">
            <dgm:layoutNode name="dotNode5">
              <dgm:alg type="sp"/>
              <dgm:shape xmlns:r="http://schemas.openxmlformats.org/officeDocument/2006/relationships" r:blip="">
                <dgm:adjLst/>
              </dgm:shape>
              <dgm:presOf/>
              <dgm:forEach name="Name53" ref="dotRepeat"/>
            </dgm:layoutNode>
          </dgm:forEach>
        </dgm:if>
        <dgm:else name="Name54"/>
      </dgm:choose>
    </dgm:forEach>
    <dgm:forEach name="Name55" axis="ch" ptType="node" st="6" cnt="1">
      <dgm:layoutNode name="txNode6" styleLbl="revTx">
        <dgm:varLst>
          <dgm:bulletEnabled val="1"/>
        </dgm:varLst>
        <dgm:choose name="Name56">
          <dgm:if name="Name57" axis="self" ptType="node" func="revPos" op="equ" val="1">
            <dgm:alg type="tx">
              <dgm:param type="txAnchorVert" val="t"/>
            </dgm:alg>
          </dgm:if>
          <dgm:if name="Name58" axis="self" ptType="node" func="posOdd" op="equ" val="1">
            <dgm:alg type="tx">
              <dgm:param type="parTxLTRAlign" val="r"/>
              <dgm:param type="parTxRTLAlign" val="r"/>
            </dgm:alg>
          </dgm:if>
          <dgm:else name="Name59">
            <dgm:alg type="tx">
              <dgm:param type="parTxLTRAlign" val="l"/>
              <dgm:param type="parTxRTLAlign" val="l"/>
            </dgm:alg>
          </dgm:else>
        </dgm:choose>
        <dgm:shape xmlns:r="http://schemas.openxmlformats.org/officeDocument/2006/relationships" type="rect" r:blip="" zOrderOff="10">
          <dgm:adjLst/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60">
        <dgm:if name="Name61" axis="par ch" ptType="all node" func="cnt" op="neq" val="6">
          <dgm:forEach name="Name62" axis="follow" ptType="sibTrans" cnt="1">
            <dgm:layoutNode name="dotNode6">
              <dgm:alg type="sp"/>
              <dgm:shape xmlns:r="http://schemas.openxmlformats.org/officeDocument/2006/relationships" r:blip="">
                <dgm:adjLst/>
              </dgm:shape>
              <dgm:presOf/>
              <dgm:forEach name="Name63" ref="dotRepeat"/>
            </dgm:layoutNode>
          </dgm:forEach>
        </dgm:if>
        <dgm:else name="Name64"/>
      </dgm:choose>
    </dgm:forEach>
    <dgm:forEach name="Name65" axis="ch" ptType="node" st="7" cnt="1">
      <dgm:layoutNode name="txNode7" styleLbl="revTx">
        <dgm:varLst>
          <dgm:bulletEnabled val="1"/>
        </dgm:varLst>
        <dgm:alg type="tx">
          <dgm:param type="txAnchorVert" val="t"/>
        </dgm:alg>
        <dgm:shape xmlns:r="http://schemas.openxmlformats.org/officeDocument/2006/relationships" type="rect" r:blip="" zOrderOff="10">
          <dgm:adjLst/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 bwMode="auto">
          <a:xfrm>
            <a:off x="0" y="0"/>
            <a:ext cx="3074988" cy="511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6506" tIns="48253" rIns="96506" bIns="48253" numCol="1" anchor="t" anchorCtr="0" compatLnSpc="1">
            <a:prstTxWarp prst="textNoShape">
              <a:avLst/>
            </a:prstTxWarp>
          </a:bodyPr>
          <a:lstStyle>
            <a:lvl1pPr defTabSz="965200" eaLnBrk="0" hangingPunct="0">
              <a:defRPr sz="1300" smtClean="0">
                <a:ea typeface="ＭＳ Ｐゴシック"/>
                <a:cs typeface="ＭＳ Ｐゴシック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 bwMode="auto">
          <a:xfrm>
            <a:off x="4022725" y="0"/>
            <a:ext cx="3074988" cy="511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6506" tIns="48253" rIns="96506" bIns="48253" numCol="1" anchor="t" anchorCtr="0" compatLnSpc="1">
            <a:prstTxWarp prst="textNoShape">
              <a:avLst/>
            </a:prstTxWarp>
          </a:bodyPr>
          <a:lstStyle>
            <a:lvl1pPr algn="r" defTabSz="965200" eaLnBrk="0" hangingPunct="0">
              <a:defRPr sz="1300" smtClean="0">
                <a:ea typeface="ＭＳ Ｐゴシック"/>
                <a:cs typeface="ＭＳ Ｐゴシック"/>
              </a:defRPr>
            </a:lvl1pPr>
          </a:lstStyle>
          <a:p>
            <a:pPr>
              <a:defRPr/>
            </a:pPr>
            <a:fld id="{05A9EE2F-D848-402E-A3E7-A60CF0174B71}" type="datetime1">
              <a:rPr lang="de-DE"/>
              <a:pPr>
                <a:defRPr/>
              </a:pPr>
              <a:t>12.01.2026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 bwMode="auto">
          <a:xfrm>
            <a:off x="0" y="9721850"/>
            <a:ext cx="3074988" cy="511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6506" tIns="48253" rIns="96506" bIns="48253" numCol="1" anchor="b" anchorCtr="0" compatLnSpc="1">
            <a:prstTxWarp prst="textNoShape">
              <a:avLst/>
            </a:prstTxWarp>
          </a:bodyPr>
          <a:lstStyle>
            <a:lvl1pPr defTabSz="965200" eaLnBrk="0" hangingPunct="0">
              <a:defRPr sz="1300" smtClean="0">
                <a:ea typeface="ＭＳ Ｐゴシック"/>
                <a:cs typeface="ＭＳ Ｐゴシック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 bwMode="auto">
          <a:xfrm>
            <a:off x="4022725" y="9721850"/>
            <a:ext cx="3074988" cy="511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6506" tIns="48253" rIns="96506" bIns="48253" numCol="1" anchor="b" anchorCtr="0" compatLnSpc="1">
            <a:prstTxWarp prst="textNoShape">
              <a:avLst/>
            </a:prstTxWarp>
          </a:bodyPr>
          <a:lstStyle>
            <a:lvl1pPr algn="r" defTabSz="965200" eaLnBrk="0" hangingPunct="0">
              <a:defRPr sz="1300" smtClean="0">
                <a:ea typeface="ＭＳ Ｐゴシック"/>
                <a:cs typeface="ＭＳ Ｐゴシック"/>
              </a:defRPr>
            </a:lvl1pPr>
          </a:lstStyle>
          <a:p>
            <a:pPr>
              <a:defRPr/>
            </a:pPr>
            <a:fld id="{98918646-9AC6-49BC-9F8A-0B65E6EEDA09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24723983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4988" cy="511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6506" tIns="48253" rIns="96506" bIns="48253" numCol="1" anchor="t" anchorCtr="0" compatLnSpc="1">
            <a:prstTxWarp prst="textNoShape">
              <a:avLst/>
            </a:prstTxWarp>
          </a:bodyPr>
          <a:lstStyle>
            <a:lvl1pPr defTabSz="965200" eaLnBrk="0" hangingPunct="0">
              <a:defRPr sz="1300" smtClean="0">
                <a:ea typeface="ＭＳ Ｐゴシック"/>
                <a:cs typeface="ＭＳ Ｐゴシック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024313" y="0"/>
            <a:ext cx="3074987" cy="511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6506" tIns="48253" rIns="96506" bIns="48253" numCol="1" anchor="t" anchorCtr="0" compatLnSpc="1">
            <a:prstTxWarp prst="textNoShape">
              <a:avLst/>
            </a:prstTxWarp>
          </a:bodyPr>
          <a:lstStyle>
            <a:lvl1pPr algn="r" defTabSz="965200" eaLnBrk="0" hangingPunct="0">
              <a:defRPr sz="1300" smtClean="0">
                <a:ea typeface="ＭＳ Ｐゴシック"/>
                <a:cs typeface="ＭＳ Ｐゴシック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1946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92188" y="768350"/>
            <a:ext cx="5116512" cy="383698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10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46150" y="4860925"/>
            <a:ext cx="5207000" cy="4605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6506" tIns="48253" rIns="96506" bIns="48253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noProof="0"/>
              <a:t>Mastertextformat bearbeiten</a:t>
            </a:r>
          </a:p>
          <a:p>
            <a:pPr lvl="1"/>
            <a:r>
              <a:rPr lang="de-DE" noProof="0"/>
              <a:t>Zweite Ebene</a:t>
            </a:r>
          </a:p>
          <a:p>
            <a:pPr lvl="2"/>
            <a:r>
              <a:rPr lang="de-DE" noProof="0"/>
              <a:t>Dritte Ebene</a:t>
            </a:r>
          </a:p>
          <a:p>
            <a:pPr lvl="3"/>
            <a:r>
              <a:rPr lang="de-DE" noProof="0"/>
              <a:t>Vierte Ebene</a:t>
            </a:r>
          </a:p>
          <a:p>
            <a:pPr lvl="4"/>
            <a:r>
              <a:rPr lang="de-DE" noProof="0"/>
              <a:t>Fünfte Ebene</a:t>
            </a:r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723438"/>
            <a:ext cx="3074988" cy="511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6506" tIns="48253" rIns="96506" bIns="48253" numCol="1" anchor="b" anchorCtr="0" compatLnSpc="1">
            <a:prstTxWarp prst="textNoShape">
              <a:avLst/>
            </a:prstTxWarp>
          </a:bodyPr>
          <a:lstStyle>
            <a:lvl1pPr defTabSz="965200" eaLnBrk="0" hangingPunct="0">
              <a:defRPr sz="1300" smtClean="0">
                <a:ea typeface="ＭＳ Ｐゴシック"/>
                <a:cs typeface="ＭＳ Ｐゴシック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410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24313" y="9723438"/>
            <a:ext cx="3074987" cy="511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6506" tIns="48253" rIns="96506" bIns="48253" numCol="1" anchor="b" anchorCtr="0" compatLnSpc="1">
            <a:prstTxWarp prst="textNoShape">
              <a:avLst/>
            </a:prstTxWarp>
          </a:bodyPr>
          <a:lstStyle>
            <a:lvl1pPr algn="r" defTabSz="965200" eaLnBrk="0" hangingPunct="0">
              <a:defRPr sz="1300" smtClean="0">
                <a:ea typeface="ＭＳ Ｐゴシック"/>
                <a:cs typeface="ＭＳ Ｐゴシック"/>
              </a:defRPr>
            </a:lvl1pPr>
          </a:lstStyle>
          <a:p>
            <a:pPr>
              <a:defRPr/>
            </a:pPr>
            <a:fld id="{E9029BEB-223F-4390-ACFA-0D1348ABD9EE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08002403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112" charset="0"/>
        <a:ea typeface="ＭＳ Ｐゴシック" pitchFamily="-112" charset="-128"/>
        <a:cs typeface="ＭＳ Ｐゴシック" pitchFamily="-112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112" charset="0"/>
        <a:ea typeface="ＭＳ Ｐゴシック" pitchFamily="-112" charset="-128"/>
        <a:cs typeface="ＭＳ Ｐゴシック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112" charset="0"/>
        <a:ea typeface="ＭＳ Ｐゴシック" pitchFamily="-112" charset="-128"/>
        <a:cs typeface="ＭＳ Ｐゴシック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112" charset="0"/>
        <a:ea typeface="ＭＳ Ｐゴシック" pitchFamily="-112" charset="-128"/>
        <a:cs typeface="ＭＳ Ｐゴシック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112" charset="0"/>
        <a:ea typeface="ＭＳ Ｐゴシック" pitchFamily="-112" charset="-128"/>
        <a:cs typeface="ＭＳ Ｐゴシック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de-DE">
              <a:latin typeface="Arial" pitchFamily="34" charset="0"/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preserve="1" userDrawn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6"/>
          <p:cNvGrpSpPr>
            <a:grpSpLocks/>
          </p:cNvGrpSpPr>
          <p:nvPr userDrawn="1"/>
        </p:nvGrpSpPr>
        <p:grpSpPr bwMode="auto">
          <a:xfrm>
            <a:off x="0" y="1585913"/>
            <a:ext cx="7264400" cy="90487"/>
            <a:chOff x="0" y="672"/>
            <a:chExt cx="4576" cy="57"/>
          </a:xfrm>
        </p:grpSpPr>
        <p:sp>
          <p:nvSpPr>
            <p:cNvPr id="5" name="Rectangle 17"/>
            <p:cNvSpPr>
              <a:spLocks noChangeArrowheads="1"/>
            </p:cNvSpPr>
            <p:nvPr userDrawn="1"/>
          </p:nvSpPr>
          <p:spPr bwMode="auto">
            <a:xfrm>
              <a:off x="450" y="672"/>
              <a:ext cx="4126" cy="57"/>
            </a:xfrm>
            <a:prstGeom prst="rect">
              <a:avLst/>
            </a:prstGeom>
            <a:solidFill>
              <a:srgbClr val="8F193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eaLnBrk="0" hangingPunct="0"/>
              <a:endParaRPr lang="de-DE"/>
            </a:p>
          </p:txBody>
        </p:sp>
        <p:sp>
          <p:nvSpPr>
            <p:cNvPr id="6" name="Rectangle 18"/>
            <p:cNvSpPr>
              <a:spLocks noChangeArrowheads="1"/>
            </p:cNvSpPr>
            <p:nvPr userDrawn="1"/>
          </p:nvSpPr>
          <p:spPr bwMode="auto">
            <a:xfrm>
              <a:off x="0" y="672"/>
              <a:ext cx="453" cy="57"/>
            </a:xfrm>
            <a:prstGeom prst="rect">
              <a:avLst/>
            </a:prstGeom>
            <a:solidFill>
              <a:srgbClr val="C0C0C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eaLnBrk="0" hangingPunct="0"/>
              <a:endParaRPr lang="de-DE"/>
            </a:p>
          </p:txBody>
        </p:sp>
      </p:grpSp>
      <p:sp>
        <p:nvSpPr>
          <p:cNvPr id="8" name="Rectangle 6"/>
          <p:cNvSpPr>
            <a:spLocks noChangeArrowheads="1"/>
          </p:cNvSpPr>
          <p:nvPr userDrawn="1"/>
        </p:nvSpPr>
        <p:spPr bwMode="auto">
          <a:xfrm>
            <a:off x="0" y="1676400"/>
            <a:ext cx="9144000" cy="4937125"/>
          </a:xfrm>
          <a:prstGeom prst="rect">
            <a:avLst/>
          </a:prstGeom>
          <a:solidFill>
            <a:srgbClr val="8F1936">
              <a:alpha val="90195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/>
          <a:lstStyle/>
          <a:p>
            <a:pPr eaLnBrk="0" hangingPunct="0"/>
            <a:endParaRPr lang="de-DE">
              <a:solidFill>
                <a:srgbClr val="9A304A"/>
              </a:solidFill>
            </a:endParaRPr>
          </a:p>
        </p:txBody>
      </p:sp>
      <p:sp>
        <p:nvSpPr>
          <p:cNvPr id="2" name="Titel 1"/>
          <p:cNvSpPr>
            <a:spLocks noGrp="1"/>
          </p:cNvSpPr>
          <p:nvPr>
            <p:ph type="ctrTitle" hasCustomPrompt="1"/>
          </p:nvPr>
        </p:nvSpPr>
        <p:spPr>
          <a:xfrm>
            <a:off x="673099" y="2525621"/>
            <a:ext cx="7751764" cy="2185214"/>
          </a:xfrm>
        </p:spPr>
        <p:txBody>
          <a:bodyPr anchor="t"/>
          <a:lstStyle>
            <a:lvl1pPr>
              <a:defRPr sz="4800" cap="all">
                <a:solidFill>
                  <a:schemeClr val="bg1"/>
                </a:solidFill>
              </a:defRPr>
            </a:lvl1pPr>
          </a:lstStyle>
          <a:p>
            <a:r>
              <a:rPr lang="de-DE" dirty="0"/>
              <a:t>Modulname ohne Nummer</a:t>
            </a:r>
          </a:p>
        </p:txBody>
      </p:sp>
      <p:pic>
        <p:nvPicPr>
          <p:cNvPr id="3" name="Grafik 2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683839" y="7040"/>
            <a:ext cx="2460161" cy="12447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928973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bschnitts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6"/>
          <p:cNvSpPr>
            <a:spLocks noChangeArrowheads="1"/>
          </p:cNvSpPr>
          <p:nvPr userDrawn="1"/>
        </p:nvSpPr>
        <p:spPr bwMode="auto">
          <a:xfrm>
            <a:off x="0" y="1673225"/>
            <a:ext cx="3563888" cy="4937125"/>
          </a:xfrm>
          <a:prstGeom prst="rect">
            <a:avLst/>
          </a:prstGeom>
          <a:solidFill>
            <a:srgbClr val="8F1936">
              <a:alpha val="90195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/>
          <a:lstStyle/>
          <a:p>
            <a:pPr eaLnBrk="0" hangingPunct="0"/>
            <a:endParaRPr lang="de-DE">
              <a:solidFill>
                <a:srgbClr val="9A304A"/>
              </a:solidFill>
            </a:endParaRPr>
          </a:p>
        </p:txBody>
      </p:sp>
      <p:sp>
        <p:nvSpPr>
          <p:cNvPr id="4" name="Titel 1"/>
          <p:cNvSpPr>
            <a:spLocks noGrp="1"/>
          </p:cNvSpPr>
          <p:nvPr>
            <p:ph type="ctrTitle" hasCustomPrompt="1"/>
          </p:nvPr>
        </p:nvSpPr>
        <p:spPr>
          <a:xfrm>
            <a:off x="323529" y="2525621"/>
            <a:ext cx="2952328" cy="2185214"/>
          </a:xfrm>
        </p:spPr>
        <p:txBody>
          <a:bodyPr anchor="t"/>
          <a:lstStyle>
            <a:lvl1pPr>
              <a:defRPr sz="3200" cap="all">
                <a:solidFill>
                  <a:schemeClr val="bg1"/>
                </a:solidFill>
              </a:defRPr>
            </a:lvl1pPr>
          </a:lstStyle>
          <a:p>
            <a:r>
              <a:rPr lang="de-DE" dirty="0"/>
              <a:t>Abschnitt</a:t>
            </a:r>
            <a:br>
              <a:rPr lang="de-DE" dirty="0"/>
            </a:br>
            <a:r>
              <a:rPr lang="de-DE" dirty="0"/>
              <a:t>Überschrift</a:t>
            </a:r>
          </a:p>
        </p:txBody>
      </p:sp>
      <p:sp>
        <p:nvSpPr>
          <p:cNvPr id="5" name="Inhaltsplatzhalter 2"/>
          <p:cNvSpPr>
            <a:spLocks noGrp="1"/>
          </p:cNvSpPr>
          <p:nvPr>
            <p:ph idx="1" hasCustomPrompt="1"/>
          </p:nvPr>
        </p:nvSpPr>
        <p:spPr>
          <a:xfrm>
            <a:off x="3887417" y="1854993"/>
            <a:ext cx="4716959" cy="4573588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baseline="0">
                <a:solidFill>
                  <a:srgbClr val="872733"/>
                </a:solidFill>
              </a:defRPr>
            </a:lvl1pPr>
            <a:lvl2pPr marL="449263" marR="0" indent="-449263" algn="l" defTabSz="914400" rtl="0" eaLnBrk="1" fontAlgn="base" latinLnBrk="0" hangingPunct="1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>
                <a:srgbClr val="9A304A"/>
              </a:buClr>
              <a:buSzTx/>
              <a:buFont typeface="Wingdings" panose="05000000000000000000" pitchFamily="2" charset="2"/>
              <a:buChar char="§"/>
              <a:tabLst/>
              <a:defRPr baseline="0">
                <a:solidFill>
                  <a:schemeClr val="tx1"/>
                </a:solidFill>
              </a:defRPr>
            </a:lvl2pPr>
            <a:lvl3pPr marL="534988" marR="0" indent="-354013" algn="l" defTabSz="914400" rtl="0" eaLnBrk="1" fontAlgn="base" latinLnBrk="0" hangingPunct="1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>
                <a:srgbClr val="8F1936"/>
              </a:buClr>
              <a:buSzTx/>
              <a:buFont typeface="Wingdings" panose="05000000000000000000" pitchFamily="2" charset="2"/>
              <a:buChar char="§"/>
              <a:tabLst>
                <a:tab pos="357188" algn="l"/>
              </a:tabLst>
              <a:defRPr sz="2400" baseline="0"/>
            </a:lvl3pPr>
            <a:lvl4pPr marL="715963" marR="0" indent="-266700" algn="l" defTabSz="914400" rtl="0" eaLnBrk="1" fontAlgn="base" latinLnBrk="0" hangingPunct="1">
              <a:lnSpc>
                <a:spcPct val="100000"/>
              </a:lnSpc>
              <a:spcBef>
                <a:spcPts val="800"/>
              </a:spcBef>
              <a:spcAft>
                <a:spcPct val="0"/>
              </a:spcAft>
              <a:buClr>
                <a:srgbClr val="9A304A"/>
              </a:buClr>
              <a:buSzTx/>
              <a:buFont typeface="Wingdings" panose="05000000000000000000" pitchFamily="2" charset="2"/>
              <a:buChar char="§"/>
              <a:tabLst/>
              <a:defRPr sz="2000"/>
            </a:lvl4pPr>
            <a:lvl5pPr marL="360363" indent="0">
              <a:buFont typeface="Wingdings" panose="05000000000000000000" pitchFamily="2" charset="2"/>
              <a:buNone/>
              <a:defRPr/>
            </a:lvl5pPr>
          </a:lstStyle>
          <a:p>
            <a:pPr lvl="0"/>
            <a:r>
              <a:rPr lang="de-DE" dirty="0"/>
              <a:t>Erste Listenebene für Überschriften</a:t>
            </a:r>
          </a:p>
          <a:p>
            <a:pPr lvl="1"/>
            <a:r>
              <a:rPr lang="de-DE" dirty="0"/>
              <a:t>Zweite Listenebene</a:t>
            </a:r>
          </a:p>
          <a:p>
            <a:pPr lvl="2"/>
            <a:r>
              <a:rPr lang="de-DE" dirty="0"/>
              <a:t>Dritte Listenebene</a:t>
            </a:r>
          </a:p>
          <a:p>
            <a:pPr lvl="3"/>
            <a:r>
              <a:rPr lang="de-DE" dirty="0"/>
              <a:t>Vierte Listenebene</a:t>
            </a:r>
          </a:p>
          <a:p>
            <a:pPr lvl="3"/>
            <a:r>
              <a:rPr lang="de-DE" dirty="0"/>
              <a:t>Vierte Listenebene</a:t>
            </a:r>
          </a:p>
          <a:p>
            <a:pPr marL="534988" marR="0" lvl="2" indent="-354013" algn="l" defTabSz="914400" rtl="0" eaLnBrk="1" fontAlgn="base" latinLnBrk="0" hangingPunct="1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>
                <a:srgbClr val="8F1936"/>
              </a:buClr>
              <a:buSzTx/>
              <a:buFont typeface="Wingdings" panose="05000000000000000000" pitchFamily="2" charset="2"/>
              <a:buChar char="§"/>
              <a:tabLst>
                <a:tab pos="357188" algn="l"/>
              </a:tabLst>
              <a:defRPr/>
            </a:pPr>
            <a:r>
              <a:rPr lang="de-DE" dirty="0"/>
              <a:t>Dritte Listenebene</a:t>
            </a:r>
          </a:p>
          <a:p>
            <a:pPr marL="457200" marR="0" lvl="1" indent="-457200" algn="l" defTabSz="914400" rtl="0" eaLnBrk="1" fontAlgn="base" latinLnBrk="0" hangingPunct="1">
              <a:lnSpc>
                <a:spcPct val="90000"/>
              </a:lnSpc>
              <a:spcBef>
                <a:spcPts val="800"/>
              </a:spcBef>
              <a:spcAft>
                <a:spcPct val="0"/>
              </a:spcAft>
              <a:buClr>
                <a:srgbClr val="9A304A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lang="de-DE" dirty="0"/>
              <a:t>Zweite Listenebene</a:t>
            </a:r>
          </a:p>
        </p:txBody>
      </p:sp>
    </p:spTree>
    <p:extLst>
      <p:ext uri="{BB962C8B-B14F-4D97-AF65-F5344CB8AC3E}">
        <p14:creationId xmlns:p14="http://schemas.microsoft.com/office/powerpoint/2010/main" val="13814850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 hasCustomPrompt="1"/>
          </p:nvPr>
        </p:nvSpPr>
        <p:spPr>
          <a:xfrm>
            <a:off x="685800" y="1879600"/>
            <a:ext cx="7739063" cy="4573588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baseline="0">
                <a:solidFill>
                  <a:srgbClr val="871D33"/>
                </a:solidFill>
              </a:defRPr>
            </a:lvl1pPr>
            <a:lvl2pPr marL="449263" marR="0" indent="-449263" algn="l" defTabSz="914400" rtl="0" eaLnBrk="1" fontAlgn="base" latinLnBrk="0" hangingPunct="1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>
                <a:srgbClr val="9A304A"/>
              </a:buClr>
              <a:buSzTx/>
              <a:buFont typeface="Wingdings" panose="05000000000000000000" pitchFamily="2" charset="2"/>
              <a:buChar char="§"/>
              <a:tabLst/>
              <a:defRPr baseline="0">
                <a:solidFill>
                  <a:schemeClr val="tx1"/>
                </a:solidFill>
              </a:defRPr>
            </a:lvl2pPr>
            <a:lvl3pPr marL="534988" marR="0" indent="-354013" algn="l" defTabSz="914400" rtl="0" eaLnBrk="1" fontAlgn="base" latinLnBrk="0" hangingPunct="1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>
                <a:srgbClr val="8F1936"/>
              </a:buClr>
              <a:buSzTx/>
              <a:buFont typeface="Wingdings" panose="05000000000000000000" pitchFamily="2" charset="2"/>
              <a:buChar char="§"/>
              <a:tabLst>
                <a:tab pos="357188" algn="l"/>
              </a:tabLst>
              <a:defRPr sz="2400" baseline="0"/>
            </a:lvl3pPr>
            <a:lvl4pPr marL="715963" marR="0" indent="-266700" algn="l" defTabSz="914400" rtl="0" eaLnBrk="1" fontAlgn="base" latinLnBrk="0" hangingPunct="1">
              <a:lnSpc>
                <a:spcPct val="100000"/>
              </a:lnSpc>
              <a:spcBef>
                <a:spcPts val="800"/>
              </a:spcBef>
              <a:spcAft>
                <a:spcPct val="0"/>
              </a:spcAft>
              <a:buClr>
                <a:srgbClr val="9A304A"/>
              </a:buClr>
              <a:buSzTx/>
              <a:buFont typeface="Wingdings" panose="05000000000000000000" pitchFamily="2" charset="2"/>
              <a:buChar char="§"/>
              <a:tabLst/>
              <a:defRPr sz="2000"/>
            </a:lvl4pPr>
            <a:lvl5pPr marL="360363" indent="0">
              <a:buFont typeface="Wingdings" panose="05000000000000000000" pitchFamily="2" charset="2"/>
              <a:buNone/>
              <a:defRPr/>
            </a:lvl5pPr>
          </a:lstStyle>
          <a:p>
            <a:pPr lvl="0"/>
            <a:r>
              <a:rPr lang="de-DE" dirty="0"/>
              <a:t>Erste Listenebene für Überschriften</a:t>
            </a:r>
          </a:p>
          <a:p>
            <a:pPr lvl="1"/>
            <a:r>
              <a:rPr lang="de-DE" dirty="0"/>
              <a:t>Zweite Listenebene</a:t>
            </a:r>
          </a:p>
          <a:p>
            <a:pPr lvl="2"/>
            <a:r>
              <a:rPr lang="de-DE" dirty="0"/>
              <a:t>Dritte Listenebene</a:t>
            </a:r>
          </a:p>
          <a:p>
            <a:pPr lvl="3"/>
            <a:r>
              <a:rPr lang="de-DE" dirty="0"/>
              <a:t>Vierte Listenebene</a:t>
            </a:r>
          </a:p>
          <a:p>
            <a:pPr lvl="3"/>
            <a:r>
              <a:rPr lang="de-DE" dirty="0"/>
              <a:t>Vierte Listenebene</a:t>
            </a:r>
          </a:p>
          <a:p>
            <a:pPr marL="534988" marR="0" lvl="2" indent="-354013" algn="l" defTabSz="914400" rtl="0" eaLnBrk="1" fontAlgn="base" latinLnBrk="0" hangingPunct="1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>
                <a:srgbClr val="8F1936"/>
              </a:buClr>
              <a:buSzTx/>
              <a:buFont typeface="Wingdings" panose="05000000000000000000" pitchFamily="2" charset="2"/>
              <a:buChar char="§"/>
              <a:tabLst>
                <a:tab pos="357188" algn="l"/>
              </a:tabLst>
              <a:defRPr/>
            </a:pPr>
            <a:r>
              <a:rPr lang="de-DE" dirty="0"/>
              <a:t>Dritte Listenebene</a:t>
            </a:r>
          </a:p>
          <a:p>
            <a:pPr marL="457200" marR="0" lvl="1" indent="-457200" algn="l" defTabSz="914400" rtl="0" eaLnBrk="1" fontAlgn="base" latinLnBrk="0" hangingPunct="1">
              <a:lnSpc>
                <a:spcPct val="90000"/>
              </a:lnSpc>
              <a:spcBef>
                <a:spcPts val="800"/>
              </a:spcBef>
              <a:spcAft>
                <a:spcPct val="0"/>
              </a:spcAft>
              <a:buClr>
                <a:srgbClr val="9A304A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lang="de-DE" dirty="0"/>
              <a:t>Zweite Listenebene</a:t>
            </a:r>
          </a:p>
          <a:p>
            <a:pPr lvl="0"/>
            <a:r>
              <a:rPr lang="de-DE" dirty="0"/>
              <a:t>Erste Listenebene für Überschriften</a:t>
            </a:r>
          </a:p>
          <a:p>
            <a:pPr lvl="1"/>
            <a:r>
              <a:rPr lang="de-DE" dirty="0"/>
              <a:t>Zweite Listenebene</a:t>
            </a:r>
          </a:p>
          <a:p>
            <a:pPr lvl="2"/>
            <a:r>
              <a:rPr lang="de-DE" dirty="0"/>
              <a:t>Dritte Listenebene</a:t>
            </a:r>
          </a:p>
        </p:txBody>
      </p:sp>
      <p:sp>
        <p:nvSpPr>
          <p:cNvPr id="4" name="Titel 3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dirty="0"/>
              <a:t>[</a:t>
            </a:r>
            <a:r>
              <a:rPr lang="de-DE" dirty="0" err="1"/>
              <a:t>ABSCHNITTname</a:t>
            </a:r>
            <a:r>
              <a:rPr lang="de-DE" dirty="0"/>
              <a:t>]</a:t>
            </a:r>
            <a:br>
              <a:rPr lang="de-DE" dirty="0"/>
            </a:br>
            <a:r>
              <a:rPr lang="de-DE" dirty="0"/>
              <a:t>[Folienname]</a:t>
            </a:r>
          </a:p>
        </p:txBody>
      </p:sp>
    </p:spTree>
    <p:extLst>
      <p:ext uri="{BB962C8B-B14F-4D97-AF65-F5344CB8AC3E}">
        <p14:creationId xmlns:p14="http://schemas.microsoft.com/office/powerpoint/2010/main" val="28000936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>
            <a:spLocks noChangeArrowheads="1"/>
          </p:cNvSpPr>
          <p:nvPr userDrawn="1"/>
        </p:nvSpPr>
        <p:spPr bwMode="auto">
          <a:xfrm>
            <a:off x="0" y="0"/>
            <a:ext cx="9144000" cy="6857999"/>
          </a:xfrm>
          <a:prstGeom prst="rect">
            <a:avLst/>
          </a:prstGeom>
          <a:solidFill>
            <a:srgbClr val="8F1936">
              <a:alpha val="89803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0" hangingPunct="0"/>
            <a:r>
              <a:rPr lang="de-DE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1842487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feld 11"/>
          <p:cNvSpPr txBox="1"/>
          <p:nvPr userDrawn="1"/>
        </p:nvSpPr>
        <p:spPr>
          <a:xfrm>
            <a:off x="685800" y="1909034"/>
            <a:ext cx="7739063" cy="45365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de-DE" dirty="0"/>
          </a:p>
        </p:txBody>
      </p:sp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438150"/>
            <a:ext cx="5838825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  <a:noAutofit/>
          </a:bodyPr>
          <a:lstStyle/>
          <a:p>
            <a:pPr lvl="0"/>
            <a:r>
              <a:rPr lang="de-DE" dirty="0"/>
              <a:t>Mastertitelformat bearbeiten</a:t>
            </a:r>
          </a:p>
        </p:txBody>
      </p:sp>
      <p:grpSp>
        <p:nvGrpSpPr>
          <p:cNvPr id="1028" name="Group 36"/>
          <p:cNvGrpSpPr>
            <a:grpSpLocks/>
          </p:cNvGrpSpPr>
          <p:nvPr/>
        </p:nvGrpSpPr>
        <p:grpSpPr bwMode="auto">
          <a:xfrm>
            <a:off x="0" y="1584325"/>
            <a:ext cx="7264400" cy="90488"/>
            <a:chOff x="0" y="671"/>
            <a:chExt cx="4576" cy="57"/>
          </a:xfrm>
        </p:grpSpPr>
        <p:sp>
          <p:nvSpPr>
            <p:cNvPr id="1034" name="Rectangle 17"/>
            <p:cNvSpPr>
              <a:spLocks noChangeArrowheads="1"/>
            </p:cNvSpPr>
            <p:nvPr userDrawn="1"/>
          </p:nvSpPr>
          <p:spPr bwMode="auto">
            <a:xfrm>
              <a:off x="450" y="671"/>
              <a:ext cx="4126" cy="57"/>
            </a:xfrm>
            <a:prstGeom prst="rect">
              <a:avLst/>
            </a:prstGeom>
            <a:solidFill>
              <a:srgbClr val="8F193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eaLnBrk="0" hangingPunct="0"/>
              <a:endParaRPr lang="de-DE"/>
            </a:p>
          </p:txBody>
        </p:sp>
        <p:sp>
          <p:nvSpPr>
            <p:cNvPr id="1035" name="Rectangle 18"/>
            <p:cNvSpPr>
              <a:spLocks noChangeArrowheads="1"/>
            </p:cNvSpPr>
            <p:nvPr userDrawn="1"/>
          </p:nvSpPr>
          <p:spPr bwMode="auto">
            <a:xfrm>
              <a:off x="0" y="671"/>
              <a:ext cx="453" cy="57"/>
            </a:xfrm>
            <a:prstGeom prst="rect">
              <a:avLst/>
            </a:prstGeom>
            <a:solidFill>
              <a:srgbClr val="C0C0C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eaLnBrk="0" hangingPunct="0"/>
              <a:endParaRPr lang="de-DE"/>
            </a:p>
          </p:txBody>
        </p:sp>
      </p:grpSp>
      <p:sp>
        <p:nvSpPr>
          <p:cNvPr id="1029" name="Line 32"/>
          <p:cNvSpPr>
            <a:spLocks noChangeShapeType="1"/>
          </p:cNvSpPr>
          <p:nvPr/>
        </p:nvSpPr>
        <p:spPr bwMode="auto">
          <a:xfrm>
            <a:off x="0" y="6600825"/>
            <a:ext cx="9144000" cy="0"/>
          </a:xfrm>
          <a:prstGeom prst="line">
            <a:avLst/>
          </a:prstGeom>
          <a:noFill/>
          <a:ln w="9525">
            <a:solidFill>
              <a:srgbClr val="C0C0C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1030" name="Textfeld 13"/>
          <p:cNvSpPr txBox="1">
            <a:spLocks noChangeArrowheads="1"/>
          </p:cNvSpPr>
          <p:nvPr/>
        </p:nvSpPr>
        <p:spPr bwMode="auto">
          <a:xfrm>
            <a:off x="7264400" y="6604000"/>
            <a:ext cx="1160463" cy="25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/>
                <a:cs typeface="ＭＳ Ｐゴシック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/>
                <a:cs typeface="ＭＳ Ｐゴシック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/>
                <a:cs typeface="ＭＳ Ｐゴシック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/>
                <a:cs typeface="ＭＳ Ｐゴシック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/>
                <a:cs typeface="ＭＳ Ｐゴシック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/>
                <a:cs typeface="ＭＳ Ｐゴシック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/>
                <a:cs typeface="ＭＳ Ｐゴシック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/>
                <a:cs typeface="ＭＳ Ｐゴシック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/>
                <a:cs typeface="ＭＳ Ｐゴシック"/>
              </a:defRPr>
            </a:lvl9pPr>
          </a:lstStyle>
          <a:p>
            <a:pPr algn="r">
              <a:defRPr/>
            </a:pPr>
            <a:r>
              <a:rPr lang="de-DE" sz="900">
                <a:solidFill>
                  <a:srgbClr val="606060"/>
                </a:solidFill>
                <a:cs typeface="Arial" pitchFamily="34" charset="0"/>
              </a:rPr>
              <a:t>Folie </a:t>
            </a:r>
            <a:fld id="{6D93EBB3-84E5-4644-BAB7-E9DF835AFD72}" type="slidenum">
              <a:rPr lang="de-DE" sz="900" smtClean="0">
                <a:solidFill>
                  <a:srgbClr val="606060"/>
                </a:solidFill>
                <a:cs typeface="Arial" pitchFamily="34" charset="0"/>
              </a:rPr>
              <a:pPr algn="r">
                <a:defRPr/>
              </a:pPr>
              <a:t>‹Nr.›</a:t>
            </a:fld>
            <a:r>
              <a:rPr lang="de-DE" sz="900">
                <a:solidFill>
                  <a:srgbClr val="606060"/>
                </a:solidFill>
                <a:cs typeface="Arial" pitchFamily="34" charset="0"/>
              </a:rPr>
              <a:t>  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8" r:id="rId1"/>
    <p:sldLayoutId id="2147483736" r:id="rId2"/>
    <p:sldLayoutId id="2147483715" r:id="rId3"/>
    <p:sldLayoutId id="2147483723" r:id="rId4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3200" cap="all">
          <a:solidFill>
            <a:srgbClr val="871D33"/>
          </a:solidFill>
          <a:latin typeface="Arial"/>
          <a:ea typeface="ＭＳ Ｐゴシック" pitchFamily="-107" charset="-128"/>
          <a:cs typeface="ＭＳ Ｐゴシック" pitchFamily="-107" charset="-128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200">
          <a:solidFill>
            <a:srgbClr val="8F1936"/>
          </a:solidFill>
          <a:latin typeface="Arial" pitchFamily="-112" charset="0"/>
          <a:ea typeface="ＭＳ Ｐゴシック" pitchFamily="-112" charset="-128"/>
          <a:cs typeface="ＭＳ Ｐゴシック" pitchFamily="-112" charset="-128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200">
          <a:solidFill>
            <a:srgbClr val="8F1936"/>
          </a:solidFill>
          <a:latin typeface="Arial" pitchFamily="-112" charset="0"/>
          <a:ea typeface="ＭＳ Ｐゴシック" pitchFamily="-112" charset="-128"/>
          <a:cs typeface="ＭＳ Ｐゴシック" pitchFamily="-112" charset="-128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200">
          <a:solidFill>
            <a:srgbClr val="8F1936"/>
          </a:solidFill>
          <a:latin typeface="Arial" pitchFamily="-112" charset="0"/>
          <a:ea typeface="ＭＳ Ｐゴシック" pitchFamily="-112" charset="-128"/>
          <a:cs typeface="ＭＳ Ｐゴシック" pitchFamily="-112" charset="-128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200">
          <a:solidFill>
            <a:srgbClr val="8F1936"/>
          </a:solidFill>
          <a:latin typeface="Arial" pitchFamily="-112" charset="0"/>
          <a:ea typeface="ＭＳ Ｐゴシック" pitchFamily="-112" charset="-128"/>
          <a:cs typeface="ＭＳ Ｐゴシック" pitchFamily="-112" charset="-128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000">
          <a:solidFill>
            <a:srgbClr val="8F1936"/>
          </a:solidFill>
          <a:latin typeface="Bliss Regular" pitchFamily="-112" charset="0"/>
          <a:ea typeface="ＭＳ Ｐゴシック" pitchFamily="-112" charset="-128"/>
          <a:cs typeface="ＭＳ Ｐゴシック" pitchFamily="-112" charset="-128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000">
          <a:solidFill>
            <a:srgbClr val="8F1936"/>
          </a:solidFill>
          <a:latin typeface="Bliss Regular" pitchFamily="-112" charset="0"/>
          <a:ea typeface="ＭＳ Ｐゴシック" pitchFamily="-112" charset="-128"/>
          <a:cs typeface="ＭＳ Ｐゴシック" pitchFamily="-112" charset="-128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000">
          <a:solidFill>
            <a:srgbClr val="8F1936"/>
          </a:solidFill>
          <a:latin typeface="Bliss Regular" pitchFamily="-112" charset="0"/>
          <a:ea typeface="ＭＳ Ｐゴシック" pitchFamily="-112" charset="-128"/>
          <a:cs typeface="ＭＳ Ｐゴシック" pitchFamily="-112" charset="-128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000">
          <a:solidFill>
            <a:srgbClr val="8F1936"/>
          </a:solidFill>
          <a:latin typeface="Bliss Regular" pitchFamily="-112" charset="0"/>
          <a:ea typeface="ＭＳ Ｐゴシック" pitchFamily="-112" charset="-128"/>
          <a:cs typeface="ＭＳ Ｐゴシック" pitchFamily="-112" charset="-128"/>
        </a:defRPr>
      </a:lvl9pPr>
    </p:titleStyle>
    <p:bodyStyle>
      <a:lvl1pPr marL="342900" indent="-342900" algn="l" rtl="0" eaLnBrk="1" fontAlgn="base" hangingPunct="1">
        <a:lnSpc>
          <a:spcPct val="90000"/>
        </a:lnSpc>
        <a:spcBef>
          <a:spcPts val="1400"/>
        </a:spcBef>
        <a:spcAft>
          <a:spcPct val="0"/>
        </a:spcAft>
        <a:defRPr sz="3200">
          <a:solidFill>
            <a:srgbClr val="8F1936"/>
          </a:solidFill>
          <a:latin typeface="Arial"/>
          <a:ea typeface="ＭＳ Ｐゴシック" pitchFamily="-107" charset="-128"/>
          <a:cs typeface="ＭＳ Ｐゴシック" pitchFamily="-107" charset="-128"/>
        </a:defRPr>
      </a:lvl1pPr>
      <a:lvl2pPr marL="1588" indent="-1588" algn="l" rtl="0" eaLnBrk="1" fontAlgn="base" hangingPunct="1">
        <a:lnSpc>
          <a:spcPct val="90000"/>
        </a:lnSpc>
        <a:spcBef>
          <a:spcPts val="800"/>
        </a:spcBef>
        <a:spcAft>
          <a:spcPct val="0"/>
        </a:spcAft>
        <a:defRPr sz="2800">
          <a:solidFill>
            <a:schemeClr val="tx1"/>
          </a:solidFill>
          <a:latin typeface="Arial"/>
          <a:ea typeface="ＭＳ Ｐゴシック" pitchFamily="34" charset="-128"/>
          <a:cs typeface="Arial"/>
        </a:defRPr>
      </a:lvl2pPr>
      <a:lvl3pPr marL="363538" indent="-363538" algn="l" rtl="0" eaLnBrk="1" fontAlgn="base" hangingPunct="1">
        <a:lnSpc>
          <a:spcPct val="90000"/>
        </a:lnSpc>
        <a:spcBef>
          <a:spcPts val="1400"/>
        </a:spcBef>
        <a:spcAft>
          <a:spcPct val="0"/>
        </a:spcAft>
        <a:buClr>
          <a:srgbClr val="8F1936"/>
        </a:buClr>
        <a:buFont typeface="Bliss Regular"/>
        <a:buAutoNum type="arabicPeriod"/>
        <a:tabLst>
          <a:tab pos="357188" algn="l"/>
        </a:tabLst>
        <a:defRPr sz="2800">
          <a:solidFill>
            <a:schemeClr val="tx1"/>
          </a:solidFill>
          <a:latin typeface="Arial"/>
          <a:ea typeface="ＭＳ Ｐゴシック" pitchFamily="34" charset="-128"/>
          <a:cs typeface="Arial"/>
        </a:defRPr>
      </a:lvl3pPr>
      <a:lvl4pPr marL="358775" indent="-358775" algn="l" rtl="0" eaLnBrk="1" fontAlgn="base" hangingPunct="1">
        <a:lnSpc>
          <a:spcPct val="90000"/>
        </a:lnSpc>
        <a:spcBef>
          <a:spcPts val="1400"/>
        </a:spcBef>
        <a:spcAft>
          <a:spcPct val="0"/>
        </a:spcAft>
        <a:buClr>
          <a:srgbClr val="8F1936"/>
        </a:buClr>
        <a:buFont typeface="Wingdings" pitchFamily="2" charset="2"/>
        <a:buChar char="§"/>
        <a:tabLst>
          <a:tab pos="363538" algn="l"/>
        </a:tabLst>
        <a:defRPr sz="2800">
          <a:solidFill>
            <a:schemeClr val="tx1"/>
          </a:solidFill>
          <a:latin typeface="Arial"/>
          <a:ea typeface="ＭＳ Ｐゴシック" pitchFamily="34" charset="-128"/>
          <a:cs typeface="Arial"/>
        </a:defRPr>
      </a:lvl4pPr>
      <a:lvl5pPr marL="360363" indent="4763" algn="l" rtl="0" eaLnBrk="1" fontAlgn="base" hangingPunct="1">
        <a:lnSpc>
          <a:spcPct val="90000"/>
        </a:lnSpc>
        <a:spcBef>
          <a:spcPts val="400"/>
        </a:spcBef>
        <a:spcAft>
          <a:spcPct val="0"/>
        </a:spcAft>
        <a:defRPr sz="2400">
          <a:solidFill>
            <a:srgbClr val="606060"/>
          </a:solidFill>
          <a:latin typeface="Arial"/>
          <a:ea typeface="ＭＳ Ｐゴシック" pitchFamily="34" charset="-128"/>
          <a:cs typeface="Arial"/>
        </a:defRPr>
      </a:lvl5pPr>
      <a:lvl6pPr marL="846138" algn="l" rtl="0" eaLnBrk="1" fontAlgn="base" hangingPunct="1">
        <a:lnSpc>
          <a:spcPct val="80000"/>
        </a:lnSpc>
        <a:spcBef>
          <a:spcPct val="0"/>
        </a:spcBef>
        <a:spcAft>
          <a:spcPct val="20000"/>
        </a:spcAft>
        <a:defRPr sz="2600">
          <a:solidFill>
            <a:schemeClr val="bg2"/>
          </a:solidFill>
          <a:latin typeface="+mn-lt"/>
          <a:ea typeface="+mn-ea"/>
        </a:defRPr>
      </a:lvl6pPr>
      <a:lvl7pPr marL="1303338" algn="l" rtl="0" eaLnBrk="1" fontAlgn="base" hangingPunct="1">
        <a:lnSpc>
          <a:spcPct val="80000"/>
        </a:lnSpc>
        <a:spcBef>
          <a:spcPct val="0"/>
        </a:spcBef>
        <a:spcAft>
          <a:spcPct val="20000"/>
        </a:spcAft>
        <a:defRPr sz="2600">
          <a:solidFill>
            <a:schemeClr val="bg2"/>
          </a:solidFill>
          <a:latin typeface="+mn-lt"/>
          <a:ea typeface="+mn-ea"/>
        </a:defRPr>
      </a:lvl7pPr>
      <a:lvl8pPr marL="1760538" algn="l" rtl="0" eaLnBrk="1" fontAlgn="base" hangingPunct="1">
        <a:lnSpc>
          <a:spcPct val="80000"/>
        </a:lnSpc>
        <a:spcBef>
          <a:spcPct val="0"/>
        </a:spcBef>
        <a:spcAft>
          <a:spcPct val="20000"/>
        </a:spcAft>
        <a:defRPr sz="2600">
          <a:solidFill>
            <a:schemeClr val="bg2"/>
          </a:solidFill>
          <a:latin typeface="+mn-lt"/>
          <a:ea typeface="+mn-ea"/>
        </a:defRPr>
      </a:lvl8pPr>
      <a:lvl9pPr marL="2217738" algn="l" rtl="0" eaLnBrk="1" fontAlgn="base" hangingPunct="1">
        <a:lnSpc>
          <a:spcPct val="80000"/>
        </a:lnSpc>
        <a:spcBef>
          <a:spcPct val="0"/>
        </a:spcBef>
        <a:spcAft>
          <a:spcPct val="20000"/>
        </a:spcAft>
        <a:defRPr sz="2600">
          <a:solidFill>
            <a:schemeClr val="bg2"/>
          </a:solidFill>
          <a:latin typeface="+mn-lt"/>
          <a:ea typeface="+mn-ea"/>
        </a:defRPr>
      </a:lvl9pPr>
    </p:bodyStyle>
    <p:otherStyle>
      <a:defPPr>
        <a:defRPr lang="de-DE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sv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3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3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3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7" Type="http://schemas.openxmlformats.org/officeDocument/2006/relationships/image" Target="../media/image6.pn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3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hyperlink" Target="https://jm.rlp.de/service/landespruefungsamt-fuer-juristen/zweite-juristische-staatspruefung" TargetMode="External"/><Relationship Id="rId2" Type="http://schemas.openxmlformats.org/officeDocument/2006/relationships/hyperlink" Target="https://olgko.justiz.rlp.de/ausbildung-stellenangebote/referendarausbildung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jm.rlp.de/service/landespruefungsamt-fuer-juristen/vorbereitungsdienst" TargetMode="Externa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hyperlink" Target="mailto:referendariat.koordination@ko.jm.rlp.de" TargetMode="Externa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hyperlink" Target="https://olgko.justiz.rlp.de/ausbildung-stellenangebote/referendarausbildung/bewerbung-und-einstellung" TargetMode="Externa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73099" y="2525620"/>
            <a:ext cx="7751764" cy="2991611"/>
          </a:xfrm>
        </p:spPr>
        <p:txBody>
          <a:bodyPr/>
          <a:lstStyle/>
          <a:p>
            <a:pPr algn="ctr"/>
            <a:r>
              <a:rPr lang="de-DE" dirty="0"/>
              <a:t>Rechtsreferendariat in Rheinland-Pfalz</a:t>
            </a:r>
          </a:p>
        </p:txBody>
      </p:sp>
      <p:sp>
        <p:nvSpPr>
          <p:cNvPr id="3" name="Rechteck 2"/>
          <p:cNvSpPr/>
          <p:nvPr/>
        </p:nvSpPr>
        <p:spPr>
          <a:xfrm>
            <a:off x="0" y="6596390"/>
            <a:ext cx="9144000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de-DE" sz="1050" dirty="0">
                <a:ea typeface="Calibri" panose="020F0502020204030204" pitchFamily="34" charset="0"/>
                <a:cs typeface="Times New Roman" panose="02020603050405020304" pitchFamily="18" charset="0"/>
              </a:rPr>
              <a:t>Stand: Januar 2026</a:t>
            </a:r>
            <a:endParaRPr lang="de-DE" sz="1200" dirty="0"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4" name="Grafik 3" descr="Gewichte ungleich mit einfarbiger Füllung">
            <a:extLst>
              <a:ext uri="{FF2B5EF4-FFF2-40B4-BE49-F238E27FC236}">
                <a16:creationId xmlns:a16="http://schemas.microsoft.com/office/drawing/2014/main" id="{135248EF-5DC1-8BDD-A2FC-ACC3D5B331D2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091781" y="4149080"/>
            <a:ext cx="914400" cy="914400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57188" lvl="1" indent="-342900"/>
            <a:r>
              <a:rPr lang="de-DE" sz="2400" dirty="0"/>
              <a:t>ggf. Nachweise über </a:t>
            </a:r>
            <a:r>
              <a:rPr lang="de-DE" sz="2400" b="1" dirty="0"/>
              <a:t>abgeleistete Dienste </a:t>
            </a:r>
            <a:r>
              <a:rPr lang="de-DE" sz="2400" dirty="0"/>
              <a:t>im Sinne des § 127 Abs. 4 Satz 1 Landesbeamtengesetzes (z.B. Grundwehrdienst/ Zivildienst/ Freiwilliges soziales oder ökologisches Jahr etc.)</a:t>
            </a:r>
          </a:p>
          <a:p>
            <a:pPr marL="357188" lvl="1" indent="-342900"/>
            <a:r>
              <a:rPr lang="de-DE" sz="2400" dirty="0"/>
              <a:t>ggf. ein Nachweis, aus dem hervorgeht, dass die Ablehnung des Zulassungsantrages eine </a:t>
            </a:r>
            <a:r>
              <a:rPr lang="de-DE" sz="2400" b="1" dirty="0"/>
              <a:t>außergewöhnliche Härte </a:t>
            </a:r>
            <a:r>
              <a:rPr lang="de-DE" sz="2400" dirty="0"/>
              <a:t>im Sinne von § 5 Abs. 1 der Landesverordnung über die Zulassung zum juristischen Vorbereitungsdienst darstellt</a:t>
            </a:r>
          </a:p>
          <a:p>
            <a:pPr marL="357188" lvl="1" indent="-342900"/>
            <a:r>
              <a:rPr lang="de-DE" sz="2400" dirty="0"/>
              <a:t>ggf. Nachweis über die frühzeitige Ablegung der staatlichen Pflichtfachprüfung (§ 5 d Abs.5 DRiG; sog. „</a:t>
            </a:r>
            <a:r>
              <a:rPr lang="de-DE" sz="2400" b="1" dirty="0"/>
              <a:t>Freischuss</a:t>
            </a:r>
            <a:r>
              <a:rPr lang="de-DE" sz="2400" dirty="0"/>
              <a:t>“)</a:t>
            </a:r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>
          <a:xfrm>
            <a:off x="685800" y="438150"/>
            <a:ext cx="6406480" cy="923925"/>
          </a:xfrm>
        </p:spPr>
        <p:txBody>
          <a:bodyPr/>
          <a:lstStyle/>
          <a:p>
            <a:r>
              <a:rPr lang="de-DE" dirty="0"/>
              <a:t>Bewerbungsunterlagen (3)</a:t>
            </a:r>
          </a:p>
        </p:txBody>
      </p:sp>
    </p:spTree>
    <p:extLst>
      <p:ext uri="{BB962C8B-B14F-4D97-AF65-F5344CB8AC3E}">
        <p14:creationId xmlns:p14="http://schemas.microsoft.com/office/powerpoint/2010/main" val="38828667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>
          <a:xfrm>
            <a:off x="685800" y="438150"/>
            <a:ext cx="6982544" cy="923925"/>
          </a:xfrm>
        </p:spPr>
        <p:txBody>
          <a:bodyPr/>
          <a:lstStyle/>
          <a:p>
            <a:r>
              <a:rPr lang="de-DE" dirty="0"/>
              <a:t>Gerichtsbezirk Oberlandesgericht  Koblenz</a:t>
            </a:r>
          </a:p>
        </p:txBody>
      </p:sp>
      <p:pic>
        <p:nvPicPr>
          <p:cNvPr id="9" name="Grafik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3688" y="1772816"/>
            <a:ext cx="5184576" cy="4805217"/>
          </a:xfrm>
          <a:prstGeom prst="rect">
            <a:avLst/>
          </a:prstGeom>
        </p:spPr>
      </p:pic>
      <p:sp>
        <p:nvSpPr>
          <p:cNvPr id="10" name="Textfeld 9"/>
          <p:cNvSpPr txBox="1"/>
          <p:nvPr/>
        </p:nvSpPr>
        <p:spPr>
          <a:xfrm>
            <a:off x="7452320" y="6165305"/>
            <a:ext cx="151216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100" dirty="0"/>
              <a:t>Grafik: OLG Koblenz</a:t>
            </a:r>
          </a:p>
        </p:txBody>
      </p:sp>
    </p:spTree>
    <p:extLst>
      <p:ext uri="{BB962C8B-B14F-4D97-AF65-F5344CB8AC3E}">
        <p14:creationId xmlns:p14="http://schemas.microsoft.com/office/powerpoint/2010/main" val="260998306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nhaltsplatzhalter 7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7624" y="4253788"/>
            <a:ext cx="2955380" cy="2216535"/>
          </a:xfrm>
        </p:spPr>
      </p:pic>
      <p:sp>
        <p:nvSpPr>
          <p:cNvPr id="3" name="Titel 2"/>
          <p:cNvSpPr>
            <a:spLocks noGrp="1"/>
          </p:cNvSpPr>
          <p:nvPr>
            <p:ph type="title"/>
          </p:nvPr>
        </p:nvSpPr>
        <p:spPr>
          <a:xfrm>
            <a:off x="685800" y="438150"/>
            <a:ext cx="7739063" cy="923925"/>
          </a:xfrm>
        </p:spPr>
        <p:txBody>
          <a:bodyPr/>
          <a:lstStyle/>
          <a:p>
            <a:r>
              <a:rPr lang="de-DE" dirty="0"/>
              <a:t>Gerichtsbezirk Pfälzisches Oberlandesgericht Zweibrücken</a:t>
            </a:r>
          </a:p>
        </p:txBody>
      </p:sp>
      <p:pic>
        <p:nvPicPr>
          <p:cNvPr id="11" name="Grafik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7624" y="1700808"/>
            <a:ext cx="2952329" cy="2214247"/>
          </a:xfrm>
          <a:prstGeom prst="rect">
            <a:avLst/>
          </a:prstGeom>
        </p:spPr>
      </p:pic>
      <p:pic>
        <p:nvPicPr>
          <p:cNvPr id="12" name="Grafik 11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746" t="11520"/>
          <a:stretch/>
        </p:blipFill>
        <p:spPr>
          <a:xfrm>
            <a:off x="4633801" y="4236891"/>
            <a:ext cx="3037595" cy="2233431"/>
          </a:xfrm>
          <a:prstGeom prst="rect">
            <a:avLst/>
          </a:prstGeom>
        </p:spPr>
      </p:pic>
      <p:pic>
        <p:nvPicPr>
          <p:cNvPr id="13" name="Grafik 12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746" b="12235"/>
          <a:stretch/>
        </p:blipFill>
        <p:spPr>
          <a:xfrm>
            <a:off x="4633801" y="1699665"/>
            <a:ext cx="3037595" cy="2215390"/>
          </a:xfrm>
          <a:prstGeom prst="rect">
            <a:avLst/>
          </a:prstGeom>
        </p:spPr>
      </p:pic>
      <p:sp>
        <p:nvSpPr>
          <p:cNvPr id="14" name="Textfeld 13"/>
          <p:cNvSpPr txBox="1"/>
          <p:nvPr/>
        </p:nvSpPr>
        <p:spPr>
          <a:xfrm>
            <a:off x="7704548" y="6051472"/>
            <a:ext cx="1799765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100" dirty="0"/>
              <a:t>Grafiken: OLG Zweibrücken</a:t>
            </a:r>
          </a:p>
        </p:txBody>
      </p:sp>
    </p:spTree>
    <p:extLst>
      <p:ext uri="{BB962C8B-B14F-4D97-AF65-F5344CB8AC3E}">
        <p14:creationId xmlns:p14="http://schemas.microsoft.com/office/powerpoint/2010/main" val="238820546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indent="-449263"/>
            <a:r>
              <a:rPr lang="de-DE" sz="2800" dirty="0"/>
              <a:t>OB?</a:t>
            </a:r>
          </a:p>
          <a:p>
            <a:pPr marL="457200" lvl="1" indent="-457200"/>
            <a:r>
              <a:rPr lang="de-DE" sz="2600" dirty="0"/>
              <a:t>in den letzten Jahren konnten in RLP jeder Bewerberin/jedem Bewerber spätestens im Nachrückverfahren ein Platz angeboten werden, dies war erstmals im Nov. 2025 nicht der Fall</a:t>
            </a:r>
          </a:p>
          <a:p>
            <a:pPr marL="457200" lvl="1" indent="-457200"/>
            <a:r>
              <a:rPr lang="de-DE" sz="2600" dirty="0"/>
              <a:t>20 % Härtefälle</a:t>
            </a:r>
          </a:p>
          <a:p>
            <a:pPr marL="457200" lvl="1" indent="-457200"/>
            <a:r>
              <a:rPr lang="de-DE" sz="2600" dirty="0"/>
              <a:t>60 % Qualifikation</a:t>
            </a:r>
          </a:p>
          <a:p>
            <a:pPr marL="457200" lvl="1" indent="-457200"/>
            <a:r>
              <a:rPr lang="de-DE" sz="2600" dirty="0"/>
              <a:t>im Übrigen Wartezeitkandidaten</a:t>
            </a:r>
          </a:p>
          <a:p>
            <a:pPr marL="457200" lvl="1" indent="-457200"/>
            <a:r>
              <a:rPr lang="de-DE" sz="2600" dirty="0"/>
              <a:t>positive Auswirkung von Wehr- oder Zivildienst sowie Freischuss</a:t>
            </a:r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>
          <a:xfrm>
            <a:off x="685800" y="438150"/>
            <a:ext cx="7270576" cy="923925"/>
          </a:xfrm>
        </p:spPr>
        <p:txBody>
          <a:bodyPr/>
          <a:lstStyle/>
          <a:p>
            <a:r>
              <a:rPr lang="de-DE" dirty="0"/>
              <a:t>Verteilung der Plätze (1)</a:t>
            </a:r>
          </a:p>
        </p:txBody>
      </p:sp>
    </p:spTree>
    <p:extLst>
      <p:ext uri="{BB962C8B-B14F-4D97-AF65-F5344CB8AC3E}">
        <p14:creationId xmlns:p14="http://schemas.microsoft.com/office/powerpoint/2010/main" val="9381461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sz="2800" dirty="0"/>
              <a:t>WO?</a:t>
            </a:r>
          </a:p>
          <a:p>
            <a:r>
              <a:rPr lang="de-DE" sz="2600" dirty="0"/>
              <a:t>Kein Anspruch auf Angebot für einen Platz an einem bestimmten Ort.</a:t>
            </a:r>
          </a:p>
          <a:p>
            <a:r>
              <a:rPr lang="de-DE" sz="2600" dirty="0"/>
              <a:t>Kriterien für örtliche Verteilung:</a:t>
            </a:r>
          </a:p>
          <a:p>
            <a:pPr marL="457200" lvl="1" indent="-457200"/>
            <a:r>
              <a:rPr lang="de-DE" sz="2400" dirty="0"/>
              <a:t>Soziale Bindungen (Ehe, Kinder)</a:t>
            </a:r>
          </a:p>
          <a:p>
            <a:pPr marL="457200" lvl="1" indent="-457200"/>
            <a:r>
              <a:rPr lang="de-DE" sz="2400" dirty="0"/>
              <a:t>Arbeitsverhältnis an einer Universität in RLP, welches als Nebentätigkeit im Referendariat fortgesetzt werden soll</a:t>
            </a:r>
          </a:p>
          <a:p>
            <a:pPr marL="457200" lvl="1" indent="-457200"/>
            <a:r>
              <a:rPr lang="de-DE" sz="2400" dirty="0"/>
              <a:t>Lebensmittelpunkt im Sinne langjähriger Wohnsitz, Schulausbildung, familiäre Anbindung</a:t>
            </a:r>
          </a:p>
          <a:p>
            <a:pPr marL="457200" lvl="1" indent="-457200"/>
            <a:r>
              <a:rPr lang="de-DE" sz="2400" dirty="0"/>
              <a:t>„Landeskind“</a:t>
            </a:r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>
          <a:xfrm>
            <a:off x="685800" y="438150"/>
            <a:ext cx="6982544" cy="923925"/>
          </a:xfrm>
        </p:spPr>
        <p:txBody>
          <a:bodyPr/>
          <a:lstStyle/>
          <a:p>
            <a:r>
              <a:rPr lang="de-DE" dirty="0"/>
              <a:t>Verteilung der Plätze (2)</a:t>
            </a:r>
          </a:p>
        </p:txBody>
      </p:sp>
    </p:spTree>
    <p:extLst>
      <p:ext uri="{BB962C8B-B14F-4D97-AF65-F5344CB8AC3E}">
        <p14:creationId xmlns:p14="http://schemas.microsoft.com/office/powerpoint/2010/main" val="17154241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indent="-449263"/>
            <a:r>
              <a:rPr lang="de-DE" sz="2800" dirty="0"/>
              <a:t>WANN?</a:t>
            </a:r>
          </a:p>
          <a:p>
            <a:pPr marL="446088" lvl="1" indent="-446088"/>
            <a:r>
              <a:rPr lang="de-DE" sz="2600" dirty="0"/>
              <a:t>Zuteilung zur Stammausbildungsstelle und Einzelausbildungsstelle für die Zivilstation i.d.R. 2-3 Wochen vor Beginn des Referendariats</a:t>
            </a:r>
          </a:p>
          <a:p>
            <a:pPr marL="446088" lvl="1" indent="-446088"/>
            <a:r>
              <a:rPr lang="de-DE" sz="2600" dirty="0"/>
              <a:t>bei Zuteilung zum OLG Bezirk Zweibrücken erfolgt zuvor noch die Zuweisung zum Südbezirk per Post</a:t>
            </a:r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>
          <a:xfrm>
            <a:off x="685800" y="438150"/>
            <a:ext cx="7558608" cy="923925"/>
          </a:xfrm>
        </p:spPr>
        <p:txBody>
          <a:bodyPr/>
          <a:lstStyle/>
          <a:p>
            <a:r>
              <a:rPr lang="de-DE" dirty="0"/>
              <a:t>Verteilung der Plätze (3)</a:t>
            </a:r>
          </a:p>
        </p:txBody>
      </p:sp>
    </p:spTree>
    <p:extLst>
      <p:ext uri="{BB962C8B-B14F-4D97-AF65-F5344CB8AC3E}">
        <p14:creationId xmlns:p14="http://schemas.microsoft.com/office/powerpoint/2010/main" val="30244935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e-DE" dirty="0" err="1"/>
              <a:t>GrundSätz-liches</a:t>
            </a:r>
            <a:r>
              <a:rPr lang="de-DE" dirty="0"/>
              <a:t> im </a:t>
            </a:r>
            <a:r>
              <a:rPr lang="de-DE" dirty="0" err="1"/>
              <a:t>Referen-dariat</a:t>
            </a:r>
            <a:endParaRPr lang="de-DE" dirty="0"/>
          </a:p>
        </p:txBody>
      </p:sp>
      <p:sp>
        <p:nvSpPr>
          <p:cNvPr id="5" name="Inhaltsplatzhalt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10383449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Inhaltsplatzhalt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/>
              <a:t>= der Ort, der die Arbeitsgemeinschaft ausrichtet, an der man teilnimmt</a:t>
            </a:r>
          </a:p>
          <a:p>
            <a:pPr marL="457200" lvl="1" indent="-457200"/>
            <a:r>
              <a:rPr lang="de-DE" dirty="0"/>
              <a:t>immer an einem Landgericht</a:t>
            </a:r>
          </a:p>
          <a:p>
            <a:pPr marL="457200" lvl="1" indent="-457200"/>
            <a:r>
              <a:rPr lang="de-DE" dirty="0"/>
              <a:t>zuständig für organisatorische Fragen </a:t>
            </a:r>
          </a:p>
          <a:p>
            <a:pPr marL="895350" lvl="2" indent="-457200"/>
            <a:r>
              <a:rPr lang="de-DE" dirty="0"/>
              <a:t>(Abgabe Stationsanträge, Urlaubsanträge usw.)</a:t>
            </a:r>
          </a:p>
          <a:p>
            <a:pPr marL="457200" lvl="1" indent="-457200"/>
            <a:r>
              <a:rPr lang="de-DE" dirty="0" err="1"/>
              <a:t>i.R.d</a:t>
            </a:r>
            <a:r>
              <a:rPr lang="de-DE" dirty="0"/>
              <a:t>. AG Vermittlung von Stoff für das zweite Examen in Kleingruppen</a:t>
            </a:r>
          </a:p>
        </p:txBody>
      </p:sp>
      <p:sp>
        <p:nvSpPr>
          <p:cNvPr id="4" name="Titel 3"/>
          <p:cNvSpPr>
            <a:spLocks noGrp="1"/>
          </p:cNvSpPr>
          <p:nvPr>
            <p:ph type="title"/>
          </p:nvPr>
        </p:nvSpPr>
        <p:spPr>
          <a:xfrm>
            <a:off x="685800" y="438150"/>
            <a:ext cx="6118448" cy="923925"/>
          </a:xfrm>
        </p:spPr>
        <p:txBody>
          <a:bodyPr/>
          <a:lstStyle/>
          <a:p>
            <a:r>
              <a:rPr lang="de-DE" dirty="0"/>
              <a:t>Stammausbildungsstelle</a:t>
            </a:r>
          </a:p>
        </p:txBody>
      </p:sp>
      <p:pic>
        <p:nvPicPr>
          <p:cNvPr id="6" name="Grafik 7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5800"/>
          <a:stretch/>
        </p:blipFill>
        <p:spPr bwMode="auto">
          <a:xfrm>
            <a:off x="7524329" y="173038"/>
            <a:ext cx="1152128" cy="144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2163170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Inhaltsplatzhalt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lvl="1" indent="-457200"/>
            <a:r>
              <a:rPr lang="de-DE" dirty="0"/>
              <a:t>daneben Zuteilung zur Einzelausbilderin/zum Einzelausbilder</a:t>
            </a:r>
          </a:p>
          <a:p>
            <a:pPr marL="457200" lvl="1" indent="-457200"/>
            <a:r>
              <a:rPr lang="de-DE" dirty="0"/>
              <a:t>bspw. in der Zivilstation Richterin/Richter am AG oder LG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de-DE" dirty="0"/>
          </a:p>
        </p:txBody>
      </p:sp>
      <p:sp>
        <p:nvSpPr>
          <p:cNvPr id="4" name="Titel 3"/>
          <p:cNvSpPr>
            <a:spLocks noGrp="1"/>
          </p:cNvSpPr>
          <p:nvPr>
            <p:ph type="title"/>
          </p:nvPr>
        </p:nvSpPr>
        <p:spPr>
          <a:xfrm>
            <a:off x="685800" y="438150"/>
            <a:ext cx="6118448" cy="923925"/>
          </a:xfrm>
        </p:spPr>
        <p:txBody>
          <a:bodyPr/>
          <a:lstStyle/>
          <a:p>
            <a:r>
              <a:rPr lang="de-DE" dirty="0"/>
              <a:t>Einzelausbildung</a:t>
            </a:r>
          </a:p>
        </p:txBody>
      </p:sp>
      <p:pic>
        <p:nvPicPr>
          <p:cNvPr id="6" name="Grafik 1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781" t="10059" r="67216" b="59270"/>
          <a:stretch/>
        </p:blipFill>
        <p:spPr bwMode="auto">
          <a:xfrm>
            <a:off x="7452320" y="349250"/>
            <a:ext cx="1080120" cy="11017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2578277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Inhaltsplatzhalt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8787" lvl="1" indent="-457200"/>
            <a:r>
              <a:rPr lang="de-DE" dirty="0"/>
              <a:t>Unterhaltsbeihilfe </a:t>
            </a:r>
          </a:p>
          <a:p>
            <a:pPr marL="458787" lvl="1" indent="-457200"/>
            <a:r>
              <a:rPr lang="de-DE" dirty="0"/>
              <a:t>derzeit monatlich 1.614,86 € brutto</a:t>
            </a:r>
          </a:p>
          <a:p>
            <a:pPr marL="458787" lvl="1" indent="-457200"/>
            <a:r>
              <a:rPr lang="de-DE" dirty="0"/>
              <a:t>Öffentlich-rechtl. Ausbildungsverhältnis </a:t>
            </a:r>
          </a:p>
          <a:p>
            <a:pPr marL="533400" lvl="2" indent="-446088"/>
            <a:r>
              <a:rPr lang="de-DE" dirty="0"/>
              <a:t>Pflichtversicherung in der gesetzlichen Krankenversicherung sowie Arbeitslosenversicherung</a:t>
            </a:r>
          </a:p>
          <a:p>
            <a:pPr marL="458787" lvl="1" indent="-457200"/>
            <a:r>
              <a:rPr lang="de-DE" dirty="0"/>
              <a:t>Einzahlung in Rentenversicherung nicht verpflichtend</a:t>
            </a:r>
          </a:p>
        </p:txBody>
      </p:sp>
      <p:sp>
        <p:nvSpPr>
          <p:cNvPr id="4" name="Titel 3"/>
          <p:cNvSpPr>
            <a:spLocks noGrp="1"/>
          </p:cNvSpPr>
          <p:nvPr>
            <p:ph type="title"/>
          </p:nvPr>
        </p:nvSpPr>
        <p:spPr>
          <a:xfrm>
            <a:off x="685800" y="438150"/>
            <a:ext cx="6118448" cy="923925"/>
          </a:xfrm>
        </p:spPr>
        <p:txBody>
          <a:bodyPr/>
          <a:lstStyle/>
          <a:p>
            <a:r>
              <a:rPr lang="de-DE" dirty="0"/>
              <a:t>Gehalt (1)</a:t>
            </a:r>
          </a:p>
        </p:txBody>
      </p:sp>
      <p:pic>
        <p:nvPicPr>
          <p:cNvPr id="6" name="Grafik 5"/>
          <p:cNvPicPr>
            <a:picLocks noChangeAspect="1"/>
          </p:cNvPicPr>
          <p:nvPr/>
        </p:nvPicPr>
        <p:blipFill rotWithShape="1">
          <a:blip r:embed="rId2"/>
          <a:srcRect l="26695" t="27787" r="64034" b="48291"/>
          <a:stretch/>
        </p:blipFill>
        <p:spPr>
          <a:xfrm>
            <a:off x="7452320" y="186032"/>
            <a:ext cx="1224136" cy="14281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335704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Ablauf der heutigen Veranstaltung</a:t>
            </a:r>
          </a:p>
        </p:txBody>
      </p:sp>
      <p:graphicFrame>
        <p:nvGraphicFramePr>
          <p:cNvPr id="6" name="Inhaltsplatzhalt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872998836"/>
              </p:ext>
            </p:extLst>
          </p:nvPr>
        </p:nvGraphicFramePr>
        <p:xfrm>
          <a:off x="1475656" y="2204120"/>
          <a:ext cx="6408712" cy="381642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Rechteck 6"/>
          <p:cNvSpPr/>
          <p:nvPr/>
        </p:nvSpPr>
        <p:spPr bwMode="auto">
          <a:xfrm rot="16200000">
            <a:off x="-540568" y="3356248"/>
            <a:ext cx="2808312" cy="504056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sz="2000" b="0" i="0" u="none" strike="noStrike" cap="none" normalizeH="0" baseline="0" dirty="0">
                <a:ln>
                  <a:noFill/>
                </a:ln>
                <a:solidFill>
                  <a:srgbClr val="871D33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rPr>
              <a:t>Raum für Ihre Fragen</a:t>
            </a:r>
          </a:p>
        </p:txBody>
      </p:sp>
    </p:spTree>
    <p:extLst>
      <p:ext uri="{BB962C8B-B14F-4D97-AF65-F5344CB8AC3E}">
        <p14:creationId xmlns:p14="http://schemas.microsoft.com/office/powerpoint/2010/main" val="16650561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Inhaltsplatzhalt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/>
            <a:r>
              <a:rPr lang="de-DE" dirty="0"/>
              <a:t>Möglichkeit der Beantragung von Trennungs- oder Reisegeld bei Dienstreisen oder auswärtigen Stationen</a:t>
            </a:r>
          </a:p>
          <a:p>
            <a:pPr lvl="1"/>
            <a:r>
              <a:rPr lang="de-DE" dirty="0"/>
              <a:t>Genehmigung von Nebentätigkeiten möglich</a:t>
            </a:r>
          </a:p>
        </p:txBody>
      </p:sp>
      <p:sp>
        <p:nvSpPr>
          <p:cNvPr id="4" name="Titel 3"/>
          <p:cNvSpPr>
            <a:spLocks noGrp="1"/>
          </p:cNvSpPr>
          <p:nvPr>
            <p:ph type="title"/>
          </p:nvPr>
        </p:nvSpPr>
        <p:spPr>
          <a:xfrm>
            <a:off x="685800" y="438150"/>
            <a:ext cx="6118448" cy="923925"/>
          </a:xfrm>
        </p:spPr>
        <p:txBody>
          <a:bodyPr/>
          <a:lstStyle/>
          <a:p>
            <a:r>
              <a:rPr lang="de-DE" dirty="0"/>
              <a:t>Gehalt (2)</a:t>
            </a:r>
          </a:p>
        </p:txBody>
      </p:sp>
      <p:pic>
        <p:nvPicPr>
          <p:cNvPr id="6" name="Grafik 5"/>
          <p:cNvPicPr>
            <a:picLocks noChangeAspect="1"/>
          </p:cNvPicPr>
          <p:nvPr/>
        </p:nvPicPr>
        <p:blipFill rotWithShape="1">
          <a:blip r:embed="rId2"/>
          <a:srcRect l="26695" t="27787" r="64034" b="48291"/>
          <a:stretch/>
        </p:blipFill>
        <p:spPr>
          <a:xfrm>
            <a:off x="7452320" y="186032"/>
            <a:ext cx="1224136" cy="14281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883423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Inhaltsplatzhalt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lvl="1" indent="-457200"/>
            <a:r>
              <a:rPr lang="de-DE" sz="2400" dirty="0"/>
              <a:t>30 Tage pro volles Kalenderjahr</a:t>
            </a:r>
          </a:p>
          <a:p>
            <a:pPr marL="457200" lvl="1" indent="-457200"/>
            <a:r>
              <a:rPr lang="de-DE" sz="2400" dirty="0" err="1"/>
              <a:t>grds</a:t>
            </a:r>
            <a:r>
              <a:rPr lang="de-DE" sz="2400" dirty="0"/>
              <a:t>. keine Genehmigung von Urlaub während der Einführungslehrgänge</a:t>
            </a:r>
          </a:p>
          <a:p>
            <a:pPr marL="992188" lvl="2" indent="-457200"/>
            <a:r>
              <a:rPr lang="de-DE" sz="2000" dirty="0"/>
              <a:t>ELG finden in den ersten Wochen einer jeden Station statt</a:t>
            </a:r>
          </a:p>
          <a:p>
            <a:pPr marL="457200" lvl="1" indent="-457200"/>
            <a:r>
              <a:rPr lang="de-DE" sz="2400" dirty="0"/>
              <a:t>kein Urlaub für einzelnen AG-Tag</a:t>
            </a:r>
          </a:p>
          <a:p>
            <a:pPr marL="457200" lvl="1" indent="-457200"/>
            <a:r>
              <a:rPr lang="de-DE" sz="2400" dirty="0"/>
              <a:t>Urlaub kann jeweils während und für die laufende Station beantragt werden</a:t>
            </a:r>
          </a:p>
          <a:p>
            <a:pPr marL="992188" lvl="2" indent="-457200"/>
            <a:r>
              <a:rPr lang="de-DE" sz="2000" dirty="0"/>
              <a:t>Ausnahmen möglich</a:t>
            </a:r>
          </a:p>
        </p:txBody>
      </p:sp>
      <p:sp>
        <p:nvSpPr>
          <p:cNvPr id="4" name="Titel 3"/>
          <p:cNvSpPr>
            <a:spLocks noGrp="1"/>
          </p:cNvSpPr>
          <p:nvPr>
            <p:ph type="title"/>
          </p:nvPr>
        </p:nvSpPr>
        <p:spPr>
          <a:xfrm>
            <a:off x="685800" y="438150"/>
            <a:ext cx="6118448" cy="923925"/>
          </a:xfrm>
        </p:spPr>
        <p:txBody>
          <a:bodyPr/>
          <a:lstStyle/>
          <a:p>
            <a:r>
              <a:rPr lang="de-DE" dirty="0"/>
              <a:t>Urlaubsanspruch</a:t>
            </a:r>
          </a:p>
        </p:txBody>
      </p:sp>
      <p:pic>
        <p:nvPicPr>
          <p:cNvPr id="6" name="Picture 2" descr="Strand Urlaub Sonne Baum Meer Landschaft - Ökologie, Umwelt und Natur  Symbole"/>
          <p:cNvPicPr>
            <a:picLocks noChangeAspect="1" noChangeArrowheads="1"/>
          </p:cNvPicPr>
          <p:nvPr/>
        </p:nvPicPr>
        <p:blipFill>
          <a:blip r:embed="rId2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29253" y="438150"/>
            <a:ext cx="995610" cy="9956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2805823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e-DE" dirty="0"/>
              <a:t>Stationen</a:t>
            </a:r>
          </a:p>
        </p:txBody>
      </p:sp>
      <p:grpSp>
        <p:nvGrpSpPr>
          <p:cNvPr id="13" name="Gruppieren 12"/>
          <p:cNvGrpSpPr/>
          <p:nvPr/>
        </p:nvGrpSpPr>
        <p:grpSpPr>
          <a:xfrm>
            <a:off x="3851920" y="1700808"/>
            <a:ext cx="4320480" cy="4752528"/>
            <a:chOff x="251520" y="1772816"/>
            <a:chExt cx="3824996" cy="4613765"/>
          </a:xfrm>
        </p:grpSpPr>
        <p:grpSp>
          <p:nvGrpSpPr>
            <p:cNvPr id="14" name="Gruppieren 13"/>
            <p:cNvGrpSpPr/>
            <p:nvPr/>
          </p:nvGrpSpPr>
          <p:grpSpPr>
            <a:xfrm>
              <a:off x="251520" y="1772816"/>
              <a:ext cx="3816424" cy="4220870"/>
              <a:chOff x="251520" y="1772816"/>
              <a:chExt cx="3816424" cy="4220870"/>
            </a:xfrm>
          </p:grpSpPr>
          <p:sp>
            <p:nvSpPr>
              <p:cNvPr id="16" name="Rechteck 15"/>
              <p:cNvSpPr/>
              <p:nvPr/>
            </p:nvSpPr>
            <p:spPr bwMode="auto">
              <a:xfrm>
                <a:off x="255158" y="1772816"/>
                <a:ext cx="3812786" cy="720080"/>
              </a:xfrm>
              <a:prstGeom prst="rect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2">
                <a:schemeClr val="accent5"/>
              </a:lnRef>
              <a:fillRef idx="1">
                <a:schemeClr val="lt1"/>
              </a:fillRef>
              <a:effectRef idx="0">
                <a:schemeClr val="accent5"/>
              </a:effectRef>
              <a:fontRef idx="minor">
                <a:schemeClr val="dk1"/>
              </a:fontRef>
            </p:style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de-DE" sz="2400" b="0" i="0" u="none" strike="noStrike" cap="none" normalizeH="0" baseline="0" dirty="0">
                    <a:ln>
                      <a:noFill/>
                    </a:ln>
                    <a:solidFill>
                      <a:srgbClr val="871D33"/>
                    </a:solidFill>
                    <a:effectLst/>
                    <a:latin typeface="Arial" pitchFamily="-112" charset="0"/>
                    <a:ea typeface="ＭＳ Ｐゴシック" pitchFamily="-112" charset="-128"/>
                    <a:cs typeface="ＭＳ Ｐゴシック" pitchFamily="-112" charset="-128"/>
                  </a:rPr>
                  <a:t>Zivil: 5 Monate</a:t>
                </a:r>
              </a:p>
            </p:txBody>
          </p:sp>
          <p:grpSp>
            <p:nvGrpSpPr>
              <p:cNvPr id="17" name="Gruppieren 16"/>
              <p:cNvGrpSpPr/>
              <p:nvPr/>
            </p:nvGrpSpPr>
            <p:grpSpPr>
              <a:xfrm>
                <a:off x="251520" y="2553355"/>
                <a:ext cx="3816424" cy="3440331"/>
                <a:chOff x="251520" y="2553355"/>
                <a:chExt cx="3816424" cy="3440331"/>
              </a:xfrm>
            </p:grpSpPr>
            <p:sp>
              <p:nvSpPr>
                <p:cNvPr id="18" name="Rechteck 17"/>
                <p:cNvSpPr/>
                <p:nvPr/>
              </p:nvSpPr>
              <p:spPr bwMode="auto">
                <a:xfrm>
                  <a:off x="255158" y="2553355"/>
                  <a:ext cx="3812786" cy="576064"/>
                </a:xfrm>
                <a:prstGeom prst="rect">
                  <a:avLst/>
                </a:prstGeom>
                <a:ln>
                  <a:headEnd type="none" w="med" len="med"/>
                  <a:tailEnd type="none" w="med" len="med"/>
                </a:ln>
              </p:spPr>
              <p:style>
                <a:lnRef idx="2">
                  <a:schemeClr val="accent5"/>
                </a:lnRef>
                <a:fillRef idx="1">
                  <a:schemeClr val="lt1"/>
                </a:fillRef>
                <a:effectRef idx="0">
                  <a:schemeClr val="accent5"/>
                </a:effectRef>
                <a:fontRef idx="minor">
                  <a:schemeClr val="dk1"/>
                </a:fontRef>
              </p:style>
              <p:txBody>
                <a:bodyPr vert="horz" wrap="square" lIns="91440" tIns="45720" rIns="91440" bIns="4572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de-DE" sz="2400" b="0" i="0" u="none" strike="noStrike" cap="none" normalizeH="0" baseline="0" dirty="0">
                      <a:ln>
                        <a:noFill/>
                      </a:ln>
                      <a:solidFill>
                        <a:srgbClr val="871D33"/>
                      </a:solidFill>
                      <a:effectLst/>
                      <a:latin typeface="Arial" pitchFamily="-112" charset="0"/>
                      <a:ea typeface="ＭＳ Ｐゴシック" pitchFamily="-112" charset="-128"/>
                      <a:cs typeface="ＭＳ Ｐゴシック" pitchFamily="-112" charset="-128"/>
                    </a:rPr>
                    <a:t>Verwaltung: 4 Monate</a:t>
                  </a:r>
                </a:p>
              </p:txBody>
            </p:sp>
            <p:sp>
              <p:nvSpPr>
                <p:cNvPr id="19" name="Rechteck 18"/>
                <p:cNvSpPr/>
                <p:nvPr/>
              </p:nvSpPr>
              <p:spPr bwMode="auto">
                <a:xfrm>
                  <a:off x="251520" y="3193922"/>
                  <a:ext cx="3816424" cy="504056"/>
                </a:xfrm>
                <a:prstGeom prst="rect">
                  <a:avLst/>
                </a:prstGeom>
                <a:ln>
                  <a:headEnd type="none" w="med" len="med"/>
                  <a:tailEnd type="none" w="med" len="med"/>
                </a:ln>
              </p:spPr>
              <p:style>
                <a:lnRef idx="2">
                  <a:schemeClr val="accent5"/>
                </a:lnRef>
                <a:fillRef idx="1">
                  <a:schemeClr val="lt1"/>
                </a:fillRef>
                <a:effectRef idx="0">
                  <a:schemeClr val="accent5"/>
                </a:effectRef>
                <a:fontRef idx="minor">
                  <a:schemeClr val="dk1"/>
                </a:fontRef>
              </p:style>
              <p:txBody>
                <a:bodyPr vert="horz" wrap="square" lIns="91440" tIns="45720" rIns="91440" bIns="4572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de-DE" sz="2400" b="0" i="0" u="none" strike="noStrike" cap="none" normalizeH="0" baseline="0" dirty="0" err="1">
                      <a:ln>
                        <a:noFill/>
                      </a:ln>
                      <a:solidFill>
                        <a:srgbClr val="871D33"/>
                      </a:solidFill>
                      <a:effectLst/>
                      <a:latin typeface="Arial" pitchFamily="-112" charset="0"/>
                      <a:ea typeface="ＭＳ Ｐゴシック" pitchFamily="-112" charset="-128"/>
                      <a:cs typeface="ＭＳ Ｐゴシック" pitchFamily="-112" charset="-128"/>
                    </a:rPr>
                    <a:t>Straf</a:t>
                  </a:r>
                  <a:r>
                    <a:rPr kumimoji="0" lang="de-DE" sz="2400" b="0" i="0" u="none" strike="noStrike" cap="none" normalizeH="0" baseline="0" dirty="0">
                      <a:ln>
                        <a:noFill/>
                      </a:ln>
                      <a:solidFill>
                        <a:srgbClr val="871D33"/>
                      </a:solidFill>
                      <a:effectLst/>
                      <a:latin typeface="Arial" pitchFamily="-112" charset="0"/>
                      <a:ea typeface="ＭＳ Ｐゴシック" pitchFamily="-112" charset="-128"/>
                      <a:cs typeface="ＭＳ Ｐゴシック" pitchFamily="-112" charset="-128"/>
                    </a:rPr>
                    <a:t>: 3 Monate</a:t>
                  </a:r>
                </a:p>
              </p:txBody>
            </p:sp>
            <p:sp>
              <p:nvSpPr>
                <p:cNvPr id="20" name="Rechteck 19"/>
                <p:cNvSpPr/>
                <p:nvPr/>
              </p:nvSpPr>
              <p:spPr bwMode="auto">
                <a:xfrm>
                  <a:off x="251520" y="3756185"/>
                  <a:ext cx="3816424" cy="720080"/>
                </a:xfrm>
                <a:prstGeom prst="rect">
                  <a:avLst/>
                </a:prstGeom>
                <a:ln>
                  <a:headEnd type="none" w="med" len="med"/>
                  <a:tailEnd type="none" w="med" len="med"/>
                </a:ln>
              </p:spPr>
              <p:style>
                <a:lnRef idx="2">
                  <a:schemeClr val="accent5"/>
                </a:lnRef>
                <a:fillRef idx="1">
                  <a:schemeClr val="lt1"/>
                </a:fillRef>
                <a:effectRef idx="0">
                  <a:schemeClr val="accent5"/>
                </a:effectRef>
                <a:fontRef idx="minor">
                  <a:schemeClr val="dk1"/>
                </a:fontRef>
              </p:style>
              <p:txBody>
                <a:bodyPr vert="horz" wrap="square" lIns="91440" tIns="45720" rIns="91440" bIns="4572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de-DE" sz="2400" b="0" i="0" u="none" strike="noStrike" cap="none" normalizeH="0" baseline="0" dirty="0">
                      <a:ln>
                        <a:noFill/>
                      </a:ln>
                      <a:solidFill>
                        <a:srgbClr val="871D33"/>
                      </a:solidFill>
                      <a:effectLst/>
                      <a:latin typeface="Arial" pitchFamily="-112" charset="0"/>
                      <a:ea typeface="ＭＳ Ｐゴシック" pitchFamily="-112" charset="-128"/>
                      <a:cs typeface="ＭＳ Ｐゴシック" pitchFamily="-112" charset="-128"/>
                    </a:rPr>
                    <a:t>Anwalt: 5 Monate</a:t>
                  </a:r>
                </a:p>
              </p:txBody>
            </p:sp>
            <p:sp>
              <p:nvSpPr>
                <p:cNvPr id="21" name="Rechteck 20"/>
                <p:cNvSpPr/>
                <p:nvPr/>
              </p:nvSpPr>
              <p:spPr bwMode="auto">
                <a:xfrm>
                  <a:off x="251520" y="4534472"/>
                  <a:ext cx="3816424" cy="334688"/>
                </a:xfrm>
                <a:prstGeom prst="rect">
                  <a:avLst/>
                </a:prstGeom>
                <a:ln>
                  <a:headEnd type="none" w="med" len="med"/>
                  <a:tailEnd type="none" w="med" len="med"/>
                </a:ln>
              </p:spPr>
              <p:style>
                <a:lnRef idx="2">
                  <a:schemeClr val="accent5"/>
                </a:lnRef>
                <a:fillRef idx="1">
                  <a:schemeClr val="lt1"/>
                </a:fillRef>
                <a:effectRef idx="0">
                  <a:schemeClr val="accent5"/>
                </a:effectRef>
                <a:fontRef idx="minor">
                  <a:schemeClr val="dk1"/>
                </a:fontRef>
              </p:style>
              <p:txBody>
                <a:bodyPr vert="horz" wrap="square" lIns="91440" tIns="45720" rIns="91440" bIns="4572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lang="de-DE" sz="1600" b="1" dirty="0">
                      <a:solidFill>
                        <a:srgbClr val="871D33"/>
                      </a:solidFill>
                      <a:latin typeface="Arial" pitchFamily="-112" charset="0"/>
                      <a:ea typeface="ＭＳ Ｐゴシック" pitchFamily="-112" charset="-128"/>
                      <a:cs typeface="ＭＳ Ｐゴシック" pitchFamily="-112" charset="-128"/>
                    </a:rPr>
                    <a:t>Examensk</a:t>
                  </a:r>
                  <a:r>
                    <a:rPr kumimoji="0" lang="de-DE" sz="1600" b="1" i="0" u="none" strike="noStrike" cap="none" normalizeH="0" baseline="0" dirty="0">
                      <a:ln>
                        <a:noFill/>
                      </a:ln>
                      <a:solidFill>
                        <a:srgbClr val="871D33"/>
                      </a:solidFill>
                      <a:effectLst/>
                      <a:latin typeface="Arial" pitchFamily="-112" charset="0"/>
                      <a:ea typeface="ＭＳ Ｐゴシック" pitchFamily="-112" charset="-128"/>
                      <a:cs typeface="ＭＳ Ｐゴシック" pitchFamily="-112" charset="-128"/>
                    </a:rPr>
                    <a:t>lausuren</a:t>
                  </a:r>
                </a:p>
              </p:txBody>
            </p:sp>
            <p:sp>
              <p:nvSpPr>
                <p:cNvPr id="22" name="Rechteck 21"/>
                <p:cNvSpPr/>
                <p:nvPr/>
              </p:nvSpPr>
              <p:spPr bwMode="auto">
                <a:xfrm>
                  <a:off x="251520" y="4927367"/>
                  <a:ext cx="3816424" cy="504056"/>
                </a:xfrm>
                <a:prstGeom prst="rect">
                  <a:avLst/>
                </a:prstGeom>
                <a:ln>
                  <a:headEnd type="none" w="med" len="med"/>
                  <a:tailEnd type="none" w="med" len="med"/>
                </a:ln>
              </p:spPr>
              <p:style>
                <a:lnRef idx="2">
                  <a:schemeClr val="accent5"/>
                </a:lnRef>
                <a:fillRef idx="1">
                  <a:schemeClr val="lt1"/>
                </a:fillRef>
                <a:effectRef idx="0">
                  <a:schemeClr val="accent5"/>
                </a:effectRef>
                <a:fontRef idx="minor">
                  <a:schemeClr val="dk1"/>
                </a:fontRef>
              </p:style>
              <p:txBody>
                <a:bodyPr vert="horz" wrap="square" lIns="91440" tIns="45720" rIns="91440" bIns="4572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de-DE" sz="2400" b="0" i="0" u="none" strike="noStrike" cap="none" normalizeH="0" baseline="0" dirty="0">
                      <a:ln>
                        <a:noFill/>
                      </a:ln>
                      <a:solidFill>
                        <a:srgbClr val="871D33"/>
                      </a:solidFill>
                      <a:effectLst/>
                      <a:latin typeface="Arial" pitchFamily="-112" charset="0"/>
                      <a:ea typeface="ＭＳ Ｐゴシック" pitchFamily="-112" charset="-128"/>
                      <a:cs typeface="ＭＳ Ｐゴシック" pitchFamily="-112" charset="-128"/>
                    </a:rPr>
                    <a:t>Anwalt: 3 Monate</a:t>
                  </a:r>
                </a:p>
              </p:txBody>
            </p:sp>
            <p:sp>
              <p:nvSpPr>
                <p:cNvPr id="23" name="Rechteck 22"/>
                <p:cNvSpPr/>
                <p:nvPr/>
              </p:nvSpPr>
              <p:spPr bwMode="auto">
                <a:xfrm>
                  <a:off x="260092" y="5489630"/>
                  <a:ext cx="3807852" cy="504056"/>
                </a:xfrm>
                <a:prstGeom prst="rect">
                  <a:avLst/>
                </a:prstGeom>
                <a:ln>
                  <a:headEnd type="none" w="med" len="med"/>
                  <a:tailEnd type="none" w="med" len="med"/>
                </a:ln>
              </p:spPr>
              <p:style>
                <a:lnRef idx="2">
                  <a:schemeClr val="accent5"/>
                </a:lnRef>
                <a:fillRef idx="1">
                  <a:schemeClr val="lt1"/>
                </a:fillRef>
                <a:effectRef idx="0">
                  <a:schemeClr val="accent5"/>
                </a:effectRef>
                <a:fontRef idx="minor">
                  <a:schemeClr val="dk1"/>
                </a:fontRef>
              </p:style>
              <p:txBody>
                <a:bodyPr vert="horz" wrap="square" lIns="91440" tIns="45720" rIns="91440" bIns="4572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de-DE" sz="2400" b="0" i="0" u="none" strike="noStrike" cap="none" normalizeH="0" baseline="0" dirty="0">
                      <a:ln>
                        <a:noFill/>
                      </a:ln>
                      <a:solidFill>
                        <a:srgbClr val="871D33"/>
                      </a:solidFill>
                      <a:effectLst/>
                      <a:latin typeface="Arial" pitchFamily="-112" charset="0"/>
                      <a:ea typeface="ＭＳ Ｐゴシック" pitchFamily="-112" charset="-128"/>
                      <a:cs typeface="ＭＳ Ｐゴシック" pitchFamily="-112" charset="-128"/>
                    </a:rPr>
                    <a:t>Wahl: 3 Monate</a:t>
                  </a:r>
                </a:p>
              </p:txBody>
            </p:sp>
          </p:grpSp>
        </p:grpSp>
        <p:sp>
          <p:nvSpPr>
            <p:cNvPr id="15" name="Rechteck 14"/>
            <p:cNvSpPr/>
            <p:nvPr/>
          </p:nvSpPr>
          <p:spPr bwMode="auto">
            <a:xfrm>
              <a:off x="260092" y="6051893"/>
              <a:ext cx="3816424" cy="334688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de-DE" sz="1600" b="1" i="0" u="none" strike="noStrike" cap="none" normalizeH="0" baseline="0" dirty="0">
                  <a:ln>
                    <a:noFill/>
                  </a:ln>
                  <a:solidFill>
                    <a:srgbClr val="871D33"/>
                  </a:solidFill>
                  <a:effectLst/>
                  <a:latin typeface="Arial" pitchFamily="-112" charset="0"/>
                  <a:ea typeface="ＭＳ Ｐゴシック" pitchFamily="-112" charset="-128"/>
                  <a:cs typeface="ＭＳ Ｐゴシック" pitchFamily="-112" charset="-128"/>
                </a:rPr>
                <a:t>Mündliche Prüfung</a:t>
              </a:r>
            </a:p>
          </p:txBody>
        </p:sp>
      </p:grpSp>
      <p:pic>
        <p:nvPicPr>
          <p:cNvPr id="24" name="Picture 2" descr="Zeitlicher ablauf - Kostenlose zeit und datum-Icons"/>
          <p:cNvPicPr>
            <a:picLocks noChangeAspect="1" noChangeArrowheads="1"/>
          </p:cNvPicPr>
          <p:nvPr/>
        </p:nvPicPr>
        <p:blipFill>
          <a:blip r:embed="rId2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0312" y="451791"/>
            <a:ext cx="896641" cy="8966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9521176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Inhaltsplatzhalt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lvl="1" indent="-457200"/>
            <a:r>
              <a:rPr lang="de-DE" sz="3200" dirty="0"/>
              <a:t>Zuteilung zu einem Landgericht</a:t>
            </a:r>
          </a:p>
          <a:p>
            <a:pPr marL="457200" lvl="1" indent="-457200"/>
            <a:r>
              <a:rPr lang="de-DE" sz="3200" dirty="0"/>
              <a:t>3 Wochen Einführungslehrgang zur Vermittlung der Grundlagen</a:t>
            </a:r>
          </a:p>
          <a:p>
            <a:pPr marL="457200" lvl="1" indent="-457200"/>
            <a:r>
              <a:rPr lang="de-DE" sz="3200" dirty="0"/>
              <a:t>danach wöchentliche Teilnahme an Arbeitsgemeinschaft und Einzelausbildung</a:t>
            </a:r>
          </a:p>
        </p:txBody>
      </p:sp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Zivilstation (1)</a:t>
            </a:r>
          </a:p>
        </p:txBody>
      </p:sp>
    </p:spTree>
    <p:extLst>
      <p:ext uri="{BB962C8B-B14F-4D97-AF65-F5344CB8AC3E}">
        <p14:creationId xmlns:p14="http://schemas.microsoft.com/office/powerpoint/2010/main" val="221671562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Inhaltsplatzhalt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/>
              <a:t>Einzelausbildung</a:t>
            </a:r>
          </a:p>
          <a:p>
            <a:pPr lvl="1"/>
            <a:r>
              <a:rPr lang="de-DE" dirty="0"/>
              <a:t>Fertigung von Urteilen, Beschlüssen, Voten etc.</a:t>
            </a:r>
          </a:p>
          <a:p>
            <a:pPr lvl="1"/>
            <a:r>
              <a:rPr lang="de-DE" dirty="0"/>
              <a:t>Aktenvorträge</a:t>
            </a:r>
          </a:p>
          <a:p>
            <a:pPr lvl="1"/>
            <a:r>
              <a:rPr lang="de-DE" dirty="0"/>
              <a:t>Teilnahme an Gerichtsverhandlungen und Beratungen</a:t>
            </a:r>
          </a:p>
          <a:p>
            <a:pPr lvl="1"/>
            <a:r>
              <a:rPr lang="de-DE" dirty="0"/>
              <a:t>ggf. selbstständige Durchführung einer Beweisaufnahme in einer Gerichtsverhandlung</a:t>
            </a:r>
          </a:p>
        </p:txBody>
      </p:sp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Zivilstation (2)</a:t>
            </a:r>
          </a:p>
        </p:txBody>
      </p:sp>
    </p:spTree>
    <p:extLst>
      <p:ext uri="{BB962C8B-B14F-4D97-AF65-F5344CB8AC3E}">
        <p14:creationId xmlns:p14="http://schemas.microsoft.com/office/powerpoint/2010/main" val="225035028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Inhaltsplatzhalt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lvl="1" indent="-457200"/>
            <a:r>
              <a:rPr lang="de-DE" dirty="0"/>
              <a:t>Wahlmöglichkeiten</a:t>
            </a:r>
          </a:p>
          <a:p>
            <a:pPr marL="992188" lvl="2" indent="-457200"/>
            <a:r>
              <a:rPr lang="de-DE" dirty="0"/>
              <a:t>je nach Ausbildungsort (Ankreuzen eines Wunschortes auf einem Formular / selbstständige Bewerbung)</a:t>
            </a:r>
          </a:p>
          <a:p>
            <a:pPr marL="457200" lvl="1" indent="-457200"/>
            <a:r>
              <a:rPr lang="de-DE" dirty="0" err="1"/>
              <a:t>Vss</a:t>
            </a:r>
            <a:r>
              <a:rPr lang="de-DE" dirty="0"/>
              <a:t>.: Betreuung </a:t>
            </a:r>
            <a:r>
              <a:rPr lang="de-DE" dirty="0" err="1"/>
              <a:t>iRd</a:t>
            </a:r>
            <a:r>
              <a:rPr lang="de-DE" dirty="0"/>
              <a:t>. Einzelausbildung durch eine Volljuristin/einen Volljuristen im öffentlichen Recht</a:t>
            </a:r>
          </a:p>
          <a:p>
            <a:pPr marL="457200" lvl="1" indent="-457200"/>
            <a:r>
              <a:rPr lang="de-DE" dirty="0"/>
              <a:t>Ort der AG kann vom Ort der Stammausbildungsstelle abweichen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de-DE" dirty="0"/>
          </a:p>
          <a:p>
            <a:pPr marL="457200" indent="-457200">
              <a:buFont typeface="Arial" panose="020B0604020202020204" pitchFamily="34" charset="0"/>
              <a:buChar char="•"/>
            </a:pPr>
            <a:endParaRPr lang="de-DE" dirty="0"/>
          </a:p>
        </p:txBody>
      </p:sp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Verwaltungsstation (1)</a:t>
            </a:r>
          </a:p>
        </p:txBody>
      </p:sp>
    </p:spTree>
    <p:extLst>
      <p:ext uri="{BB962C8B-B14F-4D97-AF65-F5344CB8AC3E}">
        <p14:creationId xmlns:p14="http://schemas.microsoft.com/office/powerpoint/2010/main" val="15934085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Inhaltsplatzhalt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/>
              <a:t>Ausbildung beispielsweise möglich:</a:t>
            </a:r>
          </a:p>
          <a:p>
            <a:pPr marL="457200" lvl="1" indent="-457200" defTabSz="804863"/>
            <a:r>
              <a:rPr lang="de-DE" dirty="0"/>
              <a:t>Kreisrechtsausschuss/Stadtrechtsaus-schuss</a:t>
            </a:r>
          </a:p>
          <a:p>
            <a:pPr marL="457200" lvl="1" indent="-457200" defTabSz="804863"/>
            <a:r>
              <a:rPr lang="de-DE" dirty="0"/>
              <a:t>Industrie- und Handelskammer</a:t>
            </a:r>
          </a:p>
          <a:p>
            <a:pPr marL="457200" lvl="1" indent="-457200" defTabSz="804863"/>
            <a:r>
              <a:rPr lang="de-DE" dirty="0"/>
              <a:t>bis zu 3 Monate Verwaltungsgericht</a:t>
            </a:r>
          </a:p>
          <a:p>
            <a:pPr marL="457200" lvl="1" indent="-457200" defTabSz="804863"/>
            <a:r>
              <a:rPr lang="de-DE" dirty="0"/>
              <a:t>Verwaltung des Universitätsklinikums MZ</a:t>
            </a:r>
          </a:p>
          <a:p>
            <a:pPr marL="457200" lvl="1" indent="-457200" defTabSz="804863"/>
            <a:r>
              <a:rPr lang="de-DE" dirty="0"/>
              <a:t>Polizei</a:t>
            </a:r>
          </a:p>
          <a:p>
            <a:pPr marL="457200" lvl="1" indent="-457200" defTabSz="804863"/>
            <a:r>
              <a:rPr lang="de-DE" dirty="0"/>
              <a:t>ADD</a:t>
            </a:r>
          </a:p>
          <a:p>
            <a:pPr marL="457200" lvl="1" indent="-457200" defTabSz="804863"/>
            <a:r>
              <a:rPr lang="de-DE" dirty="0"/>
              <a:t>Universität Speyer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de-DE" dirty="0"/>
          </a:p>
        </p:txBody>
      </p:sp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Verwaltungsstation (2)</a:t>
            </a:r>
          </a:p>
        </p:txBody>
      </p:sp>
    </p:spTree>
    <p:extLst>
      <p:ext uri="{BB962C8B-B14F-4D97-AF65-F5344CB8AC3E}">
        <p14:creationId xmlns:p14="http://schemas.microsoft.com/office/powerpoint/2010/main" val="17492081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Inhaltsplatzhalt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lvl="1" indent="-457200">
              <a:tabLst>
                <a:tab pos="630238" algn="l"/>
              </a:tabLst>
            </a:pPr>
            <a:r>
              <a:rPr lang="de-DE" dirty="0"/>
              <a:t>Wahlmöglichkeit zwischen Gericht und Staatsanwaltschaft</a:t>
            </a:r>
          </a:p>
          <a:p>
            <a:pPr marL="992188" lvl="2" indent="-457200"/>
            <a:r>
              <a:rPr lang="de-DE" dirty="0"/>
              <a:t>jedoch kein Anspruch auf Zuweisung</a:t>
            </a:r>
          </a:p>
          <a:p>
            <a:pPr marL="457200" lvl="1" indent="-457200"/>
            <a:r>
              <a:rPr lang="de-DE" dirty="0"/>
              <a:t>Besonderheit Staatsanwaltschaft: Sitzungsdienst</a:t>
            </a:r>
          </a:p>
          <a:p>
            <a:pPr marL="457200" lvl="1" indent="-457200"/>
            <a:r>
              <a:rPr lang="de-DE" dirty="0"/>
              <a:t>bei Gericht: Halten von Aktenvorträgen</a:t>
            </a:r>
          </a:p>
        </p:txBody>
      </p:sp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Strafstation (1)</a:t>
            </a:r>
          </a:p>
        </p:txBody>
      </p:sp>
    </p:spTree>
    <p:extLst>
      <p:ext uri="{BB962C8B-B14F-4D97-AF65-F5344CB8AC3E}">
        <p14:creationId xmlns:p14="http://schemas.microsoft.com/office/powerpoint/2010/main" val="6069670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Inhaltsplatzhalt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sz="2800" dirty="0"/>
              <a:t>Sitzungsdienst</a:t>
            </a:r>
          </a:p>
          <a:p>
            <a:pPr lvl="1"/>
            <a:r>
              <a:rPr lang="de-DE" dirty="0"/>
              <a:t>ca. 1-3 mal im Monat</a:t>
            </a:r>
          </a:p>
          <a:p>
            <a:pPr lvl="1"/>
            <a:r>
              <a:rPr lang="de-DE" dirty="0"/>
              <a:t>Verfahren vor dem Strafrichter (Straferwartung von max. </a:t>
            </a:r>
            <a:r>
              <a:rPr lang="de-DE"/>
              <a:t>2 Jahren </a:t>
            </a:r>
            <a:r>
              <a:rPr lang="de-DE" dirty="0"/>
              <a:t>Freiheitsstrafe, bzw. Strafrahmen von max. 4 Jahren nach Eröffnung der HV)</a:t>
            </a:r>
          </a:p>
          <a:p>
            <a:pPr lvl="1"/>
            <a:r>
              <a:rPr lang="de-DE" dirty="0"/>
              <a:t>Sitzungen bei den Amtsgerichten im Landgerichtsbezirk</a:t>
            </a:r>
          </a:p>
        </p:txBody>
      </p:sp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Strafstation (2)</a:t>
            </a:r>
          </a:p>
        </p:txBody>
      </p:sp>
    </p:spTree>
    <p:extLst>
      <p:ext uri="{BB962C8B-B14F-4D97-AF65-F5344CB8AC3E}">
        <p14:creationId xmlns:p14="http://schemas.microsoft.com/office/powerpoint/2010/main" val="364042111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Inhaltsplatzhalt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7937" indent="-457200"/>
            <a:r>
              <a:rPr lang="de-DE" sz="2800" dirty="0"/>
              <a:t>Sonderveranstaltungen</a:t>
            </a:r>
          </a:p>
          <a:p>
            <a:pPr marL="457200" lvl="1" indent="-457200"/>
            <a:r>
              <a:rPr lang="de-DE" dirty="0"/>
              <a:t>medizinisch psychologischer Trinktest</a:t>
            </a:r>
          </a:p>
          <a:p>
            <a:pPr marL="457200" lvl="1" indent="-457200"/>
            <a:r>
              <a:rPr lang="de-DE" dirty="0"/>
              <a:t>Polizeifahrt</a:t>
            </a:r>
          </a:p>
          <a:p>
            <a:pPr marL="457200" lvl="1" indent="-457200"/>
            <a:r>
              <a:rPr lang="de-DE" dirty="0"/>
              <a:t>Besuch in einer Justizvollzugsanstalt</a:t>
            </a:r>
          </a:p>
          <a:p>
            <a:pPr marL="457200" lvl="1" indent="-457200"/>
            <a:r>
              <a:rPr lang="de-DE" dirty="0"/>
              <a:t>u.U. Teilnahme an Durchsuchungen mit der Polizei oder Obduktion bei der Rechtsmedizin möglich</a:t>
            </a:r>
          </a:p>
        </p:txBody>
      </p:sp>
      <p:sp>
        <p:nvSpPr>
          <p:cNvPr id="4" name="Titel 3"/>
          <p:cNvSpPr>
            <a:spLocks noGrp="1"/>
          </p:cNvSpPr>
          <p:nvPr>
            <p:ph type="title"/>
          </p:nvPr>
        </p:nvSpPr>
        <p:spPr>
          <a:xfrm>
            <a:off x="685800" y="438150"/>
            <a:ext cx="8206680" cy="923925"/>
          </a:xfrm>
        </p:spPr>
        <p:txBody>
          <a:bodyPr/>
          <a:lstStyle/>
          <a:p>
            <a:r>
              <a:rPr lang="de-DE" dirty="0"/>
              <a:t>Strafstation (3)</a:t>
            </a:r>
          </a:p>
        </p:txBody>
      </p:sp>
    </p:spTree>
    <p:extLst>
      <p:ext uri="{BB962C8B-B14F-4D97-AF65-F5344CB8AC3E}">
        <p14:creationId xmlns:p14="http://schemas.microsoft.com/office/powerpoint/2010/main" val="327930459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/>
              <a:t>Erstes Juristisches Staatsexamen in der Tasche </a:t>
            </a:r>
          </a:p>
          <a:p>
            <a:endParaRPr lang="de-DE" dirty="0"/>
          </a:p>
          <a:p>
            <a:r>
              <a:rPr lang="de-DE" dirty="0"/>
              <a:t>Und jetzt? </a:t>
            </a:r>
          </a:p>
        </p:txBody>
      </p:sp>
      <p:pic>
        <p:nvPicPr>
          <p:cNvPr id="4" name="Grafik 3" descr="Ein Bild, das Gras, Gebäude, draußen, Haus enthält.&#10;&#10;Automatisch generierte Beschreibung">
            <a:extLst>
              <a:ext uri="{FF2B5EF4-FFF2-40B4-BE49-F238E27FC236}">
                <a16:creationId xmlns:a16="http://schemas.microsoft.com/office/drawing/2014/main" id="{19523C36-FB9F-5DCC-D7A8-19ABB3BDF459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2780928"/>
            <a:ext cx="2092015" cy="2064121"/>
          </a:xfrm>
          <a:prstGeom prst="rect">
            <a:avLst/>
          </a:prstGeom>
        </p:spPr>
      </p:pic>
      <p:pic>
        <p:nvPicPr>
          <p:cNvPr id="5" name="Grafik 1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55" t="8383" r="85568" b="69050"/>
          <a:stretch/>
        </p:blipFill>
        <p:spPr bwMode="auto">
          <a:xfrm>
            <a:off x="7452320" y="404664"/>
            <a:ext cx="1008112" cy="10801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1302410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Inhaltsplatzhalt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sz="2800" dirty="0"/>
              <a:t>Wahlmöglichkeit:</a:t>
            </a:r>
          </a:p>
          <a:p>
            <a:pPr marL="457200" lvl="1" indent="-457200"/>
            <a:r>
              <a:rPr lang="de-DE" sz="2400" dirty="0"/>
              <a:t>Einzelanwältin/Einzelanwalt bis Großkanzlei</a:t>
            </a:r>
          </a:p>
          <a:p>
            <a:pPr marL="457200" lvl="1" indent="-457200"/>
            <a:r>
              <a:rPr lang="de-DE" sz="2400" dirty="0"/>
              <a:t>Ausbildung rechtswissenschaftlicher Bereich (max. 3 Mo.)</a:t>
            </a:r>
          </a:p>
          <a:p>
            <a:pPr marL="457200" lvl="1" indent="-457200"/>
            <a:r>
              <a:rPr lang="de-DE" sz="2400" dirty="0"/>
              <a:t>Ausbildung im Notariat (max. 3 Mo.)</a:t>
            </a:r>
          </a:p>
          <a:p>
            <a:pPr marL="457200" lvl="1" indent="-457200"/>
            <a:r>
              <a:rPr lang="de-DE" sz="2400" dirty="0"/>
              <a:t>Unternehmen, Verband oder sonstige Ausbildungsstelle, bei der rechtsberatende Ausbildung gewährleistet ist (max. 3 Mo.)</a:t>
            </a:r>
          </a:p>
          <a:p>
            <a:pPr marL="457200" lvl="1" indent="-457200"/>
            <a:r>
              <a:rPr lang="de-DE" sz="2400" dirty="0"/>
              <a:t>Universität Speyer (max. 3 Mo.)</a:t>
            </a:r>
          </a:p>
          <a:p>
            <a:pPr marL="457200" indent="-457200"/>
            <a:endParaRPr lang="de-DE" sz="2800" dirty="0"/>
          </a:p>
        </p:txBody>
      </p:sp>
      <p:sp>
        <p:nvSpPr>
          <p:cNvPr id="4" name="Titel 3"/>
          <p:cNvSpPr>
            <a:spLocks noGrp="1"/>
          </p:cNvSpPr>
          <p:nvPr>
            <p:ph type="title"/>
          </p:nvPr>
        </p:nvSpPr>
        <p:spPr>
          <a:xfrm>
            <a:off x="685800" y="438150"/>
            <a:ext cx="6694512" cy="923925"/>
          </a:xfrm>
        </p:spPr>
        <p:txBody>
          <a:bodyPr/>
          <a:lstStyle/>
          <a:p>
            <a:r>
              <a:rPr lang="de-DE" dirty="0"/>
              <a:t>Rechtsberatungsstation (1)</a:t>
            </a:r>
          </a:p>
        </p:txBody>
      </p:sp>
    </p:spTree>
    <p:extLst>
      <p:ext uri="{BB962C8B-B14F-4D97-AF65-F5344CB8AC3E}">
        <p14:creationId xmlns:p14="http://schemas.microsoft.com/office/powerpoint/2010/main" val="18971077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Inhaltsplatzhalt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lvl="1" indent="-457200"/>
            <a:r>
              <a:rPr lang="de-DE" dirty="0"/>
              <a:t>eigenständige Bewerbung</a:t>
            </a:r>
          </a:p>
          <a:p>
            <a:pPr marL="457200" lvl="1" indent="-457200"/>
            <a:r>
              <a:rPr lang="de-DE" dirty="0"/>
              <a:t>9-monatige Station kann aufgeteilt werden, jeder Abschnitt sollte je 3 Monate dauern</a:t>
            </a:r>
          </a:p>
          <a:p>
            <a:pPr marL="457200" lvl="1" indent="-457200"/>
            <a:r>
              <a:rPr lang="de-DE" dirty="0"/>
              <a:t>pro 3 Monaten Station 2 Pflichtarbeiten, insg. 6</a:t>
            </a:r>
          </a:p>
          <a:p>
            <a:pPr marL="457200" lvl="1" indent="-457200"/>
            <a:r>
              <a:rPr lang="de-DE" dirty="0"/>
              <a:t>AG-Termine haben Vorrang</a:t>
            </a:r>
          </a:p>
          <a:p>
            <a:pPr marL="457200" lvl="1" indent="-457200"/>
            <a:r>
              <a:rPr lang="de-DE" dirty="0"/>
              <a:t>Möglichkeit der zusätzlichen Vergütung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de-DE" sz="2400" dirty="0"/>
          </a:p>
        </p:txBody>
      </p:sp>
      <p:sp>
        <p:nvSpPr>
          <p:cNvPr id="4" name="Titel 3"/>
          <p:cNvSpPr>
            <a:spLocks noGrp="1"/>
          </p:cNvSpPr>
          <p:nvPr>
            <p:ph type="title"/>
          </p:nvPr>
        </p:nvSpPr>
        <p:spPr>
          <a:xfrm>
            <a:off x="685800" y="438150"/>
            <a:ext cx="6694512" cy="923925"/>
          </a:xfrm>
        </p:spPr>
        <p:txBody>
          <a:bodyPr/>
          <a:lstStyle/>
          <a:p>
            <a:r>
              <a:rPr lang="de-DE" dirty="0"/>
              <a:t>Rechtsberatungsstation (2)</a:t>
            </a:r>
          </a:p>
        </p:txBody>
      </p:sp>
    </p:spTree>
    <p:extLst>
      <p:ext uri="{BB962C8B-B14F-4D97-AF65-F5344CB8AC3E}">
        <p14:creationId xmlns:p14="http://schemas.microsoft.com/office/powerpoint/2010/main" val="3732160741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/>
            <a:r>
              <a:rPr lang="de-DE" sz="2800" dirty="0"/>
              <a:t>Ausbildungsstelle</a:t>
            </a:r>
          </a:p>
          <a:p>
            <a:pPr marL="457200" lvl="1" indent="-457200"/>
            <a:r>
              <a:rPr lang="de-DE" sz="2400" dirty="0"/>
              <a:t>große Wahlmöglichkeit im Bereich des gewählten Wahlfachs</a:t>
            </a:r>
          </a:p>
          <a:p>
            <a:pPr marL="457200" lvl="1" indent="-457200"/>
            <a:r>
              <a:rPr lang="de-DE" sz="2400" dirty="0"/>
              <a:t>auch Station im Ausland oder anderem Bundesland möglich</a:t>
            </a:r>
          </a:p>
          <a:p>
            <a:pPr marL="457200" lvl="1" indent="-457200"/>
            <a:r>
              <a:rPr lang="de-DE" sz="2400" dirty="0"/>
              <a:t>eigenständige Bewerbung</a:t>
            </a:r>
          </a:p>
          <a:p>
            <a:pPr marL="457200" lvl="1" indent="-457200"/>
            <a:r>
              <a:rPr lang="de-DE" sz="2400" dirty="0"/>
              <a:t>Wahlfach-AG u.U. als Blockveranstaltung und nicht zwingend an der Stammausbildungsstelle</a:t>
            </a:r>
          </a:p>
          <a:p>
            <a:pPr marL="457200" lvl="1" indent="-457200"/>
            <a:r>
              <a:rPr lang="de-DE" sz="2400" dirty="0" err="1"/>
              <a:t>idR</a:t>
            </a:r>
            <a:r>
              <a:rPr lang="de-DE" sz="2400" dirty="0"/>
              <a:t>. im Laufe der Station Mitteilung der schriftlichen Examensergebnisse</a:t>
            </a:r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Wahlstation (1)</a:t>
            </a:r>
          </a:p>
        </p:txBody>
      </p:sp>
    </p:spTree>
    <p:extLst>
      <p:ext uri="{BB962C8B-B14F-4D97-AF65-F5344CB8AC3E}">
        <p14:creationId xmlns:p14="http://schemas.microsoft.com/office/powerpoint/2010/main" val="10099181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/>
          <p:cNvSpPr>
            <a:spLocks noGrp="1"/>
          </p:cNvSpPr>
          <p:nvPr>
            <p:ph idx="1"/>
          </p:nvPr>
        </p:nvSpPr>
        <p:spPr>
          <a:xfrm>
            <a:off x="685800" y="1879600"/>
            <a:ext cx="8422704" cy="4573588"/>
          </a:xfrm>
        </p:spPr>
        <p:txBody>
          <a:bodyPr/>
          <a:lstStyle/>
          <a:p>
            <a:r>
              <a:rPr lang="de-DE" sz="2800" dirty="0"/>
              <a:t>Wahlfächer</a:t>
            </a:r>
          </a:p>
          <a:p>
            <a:pPr marL="457200" lvl="1" indent="-457200"/>
            <a:r>
              <a:rPr lang="de-DE" sz="2400" dirty="0"/>
              <a:t>Familien- und Erbrecht</a:t>
            </a:r>
          </a:p>
          <a:p>
            <a:pPr marL="457200" lvl="1" indent="-457200"/>
            <a:r>
              <a:rPr lang="de-DE" sz="2400" dirty="0"/>
              <a:t>Medienrecht</a:t>
            </a:r>
          </a:p>
          <a:p>
            <a:pPr marL="457200" lvl="1" indent="-457200"/>
            <a:r>
              <a:rPr lang="de-DE" sz="2400" dirty="0"/>
              <a:t>Arbeitsrecht</a:t>
            </a:r>
          </a:p>
          <a:p>
            <a:pPr marL="457200" lvl="1" indent="-457200"/>
            <a:r>
              <a:rPr lang="de-DE" sz="2400" dirty="0"/>
              <a:t>Sozialrecht</a:t>
            </a:r>
          </a:p>
          <a:p>
            <a:pPr marL="457200" lvl="1" indent="-457200"/>
            <a:r>
              <a:rPr lang="de-DE" sz="2400" dirty="0"/>
              <a:t>Strafrecht</a:t>
            </a:r>
          </a:p>
          <a:p>
            <a:pPr marL="457200" lvl="1" indent="-457200"/>
            <a:r>
              <a:rPr lang="de-DE" sz="2400" dirty="0"/>
              <a:t>Verwaltungsrecht</a:t>
            </a:r>
          </a:p>
          <a:p>
            <a:pPr marL="457200" lvl="1" indent="-457200"/>
            <a:r>
              <a:rPr lang="de-DE" sz="2400" dirty="0"/>
              <a:t>Steuerrecht</a:t>
            </a:r>
          </a:p>
          <a:p>
            <a:pPr marL="457200" lvl="1" indent="-457200"/>
            <a:r>
              <a:rPr lang="de-DE" sz="2400"/>
              <a:t>Wirtschaftsrecht</a:t>
            </a:r>
            <a:endParaRPr lang="de-DE" sz="2400" dirty="0"/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>
          <a:xfrm>
            <a:off x="685800" y="438150"/>
            <a:ext cx="6622504" cy="923925"/>
          </a:xfrm>
        </p:spPr>
        <p:txBody>
          <a:bodyPr/>
          <a:lstStyle/>
          <a:p>
            <a:r>
              <a:rPr lang="de-DE" dirty="0"/>
              <a:t>Wahlstation (2)</a:t>
            </a:r>
          </a:p>
        </p:txBody>
      </p:sp>
    </p:spTree>
    <p:extLst>
      <p:ext uri="{BB962C8B-B14F-4D97-AF65-F5344CB8AC3E}">
        <p14:creationId xmlns:p14="http://schemas.microsoft.com/office/powerpoint/2010/main" val="3256506710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lvl="1" indent="-457200"/>
            <a:r>
              <a:rPr lang="de-DE" dirty="0"/>
              <a:t>Aktenvortrag </a:t>
            </a:r>
            <a:r>
              <a:rPr lang="de-DE" dirty="0" err="1"/>
              <a:t>i.R.d</a:t>
            </a:r>
            <a:r>
              <a:rPr lang="de-DE" dirty="0"/>
              <a:t>. mdl. Prüfung aus dem Wahlfach</a:t>
            </a:r>
          </a:p>
          <a:p>
            <a:pPr marL="457200" lvl="1" indent="-457200"/>
            <a:r>
              <a:rPr lang="de-DE" dirty="0"/>
              <a:t>Prüfungsgespräch im Wahlfach</a:t>
            </a:r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Wahlfach im Examen</a:t>
            </a:r>
          </a:p>
        </p:txBody>
      </p:sp>
    </p:spTree>
    <p:extLst>
      <p:ext uri="{BB962C8B-B14F-4D97-AF65-F5344CB8AC3E}">
        <p14:creationId xmlns:p14="http://schemas.microsoft.com/office/powerpoint/2010/main" val="1257721243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lvl="1" indent="-457200"/>
            <a:r>
              <a:rPr lang="de-DE" dirty="0"/>
              <a:t>Aufgabenstellung als Akte mit einem Umfang von 10-20 Seiten</a:t>
            </a:r>
          </a:p>
          <a:p>
            <a:pPr marL="457200" lvl="1" indent="-457200"/>
            <a:r>
              <a:rPr lang="de-DE" dirty="0"/>
              <a:t>90 Minuten Vorbereitungszeit</a:t>
            </a:r>
          </a:p>
          <a:p>
            <a:pPr marL="457200" lvl="1" indent="-457200"/>
            <a:r>
              <a:rPr lang="de-DE" dirty="0"/>
              <a:t>Vortrag enthält einen Sachbericht, einen Entscheidungsvorschlag sowie die Begründung der rechtlichen Lösung</a:t>
            </a:r>
          </a:p>
          <a:p>
            <a:pPr marL="457200" lvl="1" indent="-457200"/>
            <a:r>
              <a:rPr lang="de-DE" dirty="0"/>
              <a:t>Vortragszeit ca. 8-12 Minuten</a:t>
            </a:r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Aktenvortrag</a:t>
            </a:r>
          </a:p>
        </p:txBody>
      </p:sp>
      <p:pic>
        <p:nvPicPr>
          <p:cNvPr id="4" name="Picture 2" descr="Konferenz Vortrag training - Geschäft und Finanzen Symbole"/>
          <p:cNvPicPr>
            <a:picLocks noChangeAspect="1" noChangeArrowheads="1"/>
          </p:cNvPicPr>
          <p:nvPr/>
        </p:nvPicPr>
        <p:blipFill>
          <a:blip r:embed="rId2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36830" y="438150"/>
            <a:ext cx="888033" cy="8880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465494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lvl="1" indent="-457200"/>
            <a:r>
              <a:rPr lang="de-DE" dirty="0"/>
              <a:t>entweder </a:t>
            </a:r>
            <a:r>
              <a:rPr lang="de-DE" dirty="0" err="1"/>
              <a:t>iRd</a:t>
            </a:r>
            <a:r>
              <a:rPr lang="de-DE" dirty="0"/>
              <a:t>. Verwaltungsstation oder </a:t>
            </a:r>
            <a:r>
              <a:rPr lang="de-DE" dirty="0" err="1"/>
              <a:t>iRd</a:t>
            </a:r>
            <a:r>
              <a:rPr lang="de-DE" dirty="0"/>
              <a:t>. letzten 3 Monate der Anwaltsstation</a:t>
            </a:r>
          </a:p>
          <a:p>
            <a:pPr marL="457200" lvl="1" indent="-457200"/>
            <a:r>
              <a:rPr lang="de-DE" dirty="0"/>
              <a:t>Besuch der Universität „wie ein Student“</a:t>
            </a:r>
          </a:p>
          <a:p>
            <a:pPr marL="457200" lvl="1" indent="-457200"/>
            <a:r>
              <a:rPr lang="de-DE" dirty="0"/>
              <a:t>Wahl von Kursen</a:t>
            </a:r>
          </a:p>
          <a:p>
            <a:pPr marL="457200" lvl="1" indent="-457200"/>
            <a:r>
              <a:rPr lang="de-DE" dirty="0"/>
              <a:t>Referendarinnen und Referendare aus ganz Deutschland (inkl. Party)</a:t>
            </a:r>
          </a:p>
          <a:p>
            <a:pPr marL="457200" lvl="1" indent="-457200"/>
            <a:r>
              <a:rPr lang="de-DE" dirty="0"/>
              <a:t>Möglichkeit eines Wohnheimplatzes / der Gewährung Reisekosten/ Trennungsgeld </a:t>
            </a:r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Speyer-semester</a:t>
            </a:r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92887" y="432706"/>
            <a:ext cx="2131976" cy="79208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731317162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/>
          <p:cNvSpPr>
            <a:spLocks noGrp="1"/>
          </p:cNvSpPr>
          <p:nvPr>
            <p:ph idx="1"/>
          </p:nvPr>
        </p:nvSpPr>
        <p:spPr>
          <a:xfrm>
            <a:off x="685800" y="1772816"/>
            <a:ext cx="7739063" cy="4680372"/>
          </a:xfrm>
        </p:spPr>
        <p:txBody>
          <a:bodyPr/>
          <a:lstStyle/>
          <a:p>
            <a:r>
              <a:rPr lang="de-DE" sz="2400" dirty="0"/>
              <a:t>Stationsnoten </a:t>
            </a:r>
          </a:p>
          <a:p>
            <a:pPr lvl="1"/>
            <a:r>
              <a:rPr lang="de-DE" sz="2000" dirty="0"/>
              <a:t>mind. zwei Zeugnisse pro Station</a:t>
            </a:r>
          </a:p>
          <a:p>
            <a:pPr lvl="1"/>
            <a:r>
              <a:rPr lang="de-DE" sz="2000" dirty="0"/>
              <a:t>von Ausbildern (Pflichtleistungen)</a:t>
            </a:r>
          </a:p>
          <a:p>
            <a:pPr lvl="1"/>
            <a:r>
              <a:rPr lang="de-DE" sz="2000" dirty="0"/>
              <a:t>AG</a:t>
            </a:r>
          </a:p>
          <a:p>
            <a:pPr lvl="2"/>
            <a:r>
              <a:rPr lang="de-DE" sz="1600" dirty="0"/>
              <a:t>Klausuren (3-4 Klausuren, </a:t>
            </a:r>
            <a:r>
              <a:rPr lang="de-DE" sz="1600" dirty="0" err="1"/>
              <a:t>Ausn</a:t>
            </a:r>
            <a:r>
              <a:rPr lang="de-DE" sz="1600" dirty="0"/>
              <a:t>. Wahlstation)</a:t>
            </a:r>
          </a:p>
          <a:p>
            <a:pPr lvl="2"/>
            <a:r>
              <a:rPr lang="de-DE" sz="1600" dirty="0"/>
              <a:t>Mündliche Beteiligung</a:t>
            </a:r>
          </a:p>
          <a:p>
            <a:pPr lvl="2"/>
            <a:r>
              <a:rPr lang="de-DE" sz="1600" dirty="0"/>
              <a:t>Aktenvortrag in einer Pflicht-AG u. Wahlfach-AG</a:t>
            </a:r>
            <a:endParaRPr lang="de-DE" sz="2000" dirty="0"/>
          </a:p>
          <a:p>
            <a:pPr indent="-449263"/>
            <a:r>
              <a:rPr lang="de-DE" sz="2400" dirty="0"/>
              <a:t>Bedeutung</a:t>
            </a:r>
            <a:endParaRPr lang="de-DE" sz="2000" dirty="0"/>
          </a:p>
          <a:p>
            <a:pPr lvl="1"/>
            <a:r>
              <a:rPr lang="de-DE" sz="2000" dirty="0"/>
              <a:t>Arbeitgeber: Gemischt</a:t>
            </a:r>
          </a:p>
          <a:p>
            <a:pPr lvl="1"/>
            <a:r>
              <a:rPr lang="de-DE" sz="2000" dirty="0"/>
              <a:t>ggf. fachspezifisch (Wahlfach)</a:t>
            </a:r>
          </a:p>
          <a:p>
            <a:pPr lvl="1"/>
            <a:r>
              <a:rPr lang="de-DE" sz="2000" dirty="0"/>
              <a:t>Vorlage zur Bewerbung bei der Justiz</a:t>
            </a:r>
          </a:p>
          <a:p>
            <a:pPr lvl="1"/>
            <a:r>
              <a:rPr lang="de-DE" sz="2000" dirty="0"/>
              <a:t>in der mündlichen Prüfung bekannt</a:t>
            </a:r>
          </a:p>
          <a:p>
            <a:endParaRPr lang="de-DE" sz="2400" dirty="0"/>
          </a:p>
          <a:p>
            <a:pPr marL="0" lvl="1" indent="0">
              <a:buNone/>
            </a:pPr>
            <a:endParaRPr lang="de-DE" sz="2000" dirty="0"/>
          </a:p>
          <a:p>
            <a:endParaRPr lang="de-DE" sz="2400" dirty="0"/>
          </a:p>
          <a:p>
            <a:endParaRPr lang="de-DE" sz="2400" dirty="0"/>
          </a:p>
          <a:p>
            <a:endParaRPr lang="de-DE" sz="2400" dirty="0"/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/>
              <a:t>StationsZeugnisse</a:t>
            </a:r>
            <a:endParaRPr lang="de-DE" dirty="0"/>
          </a:p>
        </p:txBody>
      </p:sp>
      <p:pic>
        <p:nvPicPr>
          <p:cNvPr id="2050" name="Picture 2" descr="Noten - Kostenlose bildung Icons"/>
          <p:cNvPicPr>
            <a:picLocks noChangeAspect="1" noChangeArrowheads="1"/>
          </p:cNvPicPr>
          <p:nvPr/>
        </p:nvPicPr>
        <p:blipFill>
          <a:blip r:embed="rId2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1444" y="438150"/>
            <a:ext cx="873419" cy="8734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Grafik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96136" y="1988840"/>
            <a:ext cx="3051931" cy="412093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54900447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e-DE" dirty="0" err="1"/>
              <a:t>examen</a:t>
            </a:r>
            <a:endParaRPr lang="de-DE" dirty="0"/>
          </a:p>
        </p:txBody>
      </p:sp>
      <p:sp>
        <p:nvSpPr>
          <p:cNvPr id="5" name="Inhaltsplatzhalt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e-DE"/>
          </a:p>
        </p:txBody>
      </p:sp>
      <p:pic>
        <p:nvPicPr>
          <p:cNvPr id="6" name="Grafik 8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231" r="84443" b="39561"/>
          <a:stretch/>
        </p:blipFill>
        <p:spPr bwMode="auto">
          <a:xfrm>
            <a:off x="7451173" y="404664"/>
            <a:ext cx="1153203" cy="11514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41411319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sz="2800" dirty="0"/>
              <a:t>Schriftliche Prüfungen 70 %</a:t>
            </a:r>
          </a:p>
          <a:p>
            <a:pPr marL="457200" lvl="1" indent="-457200"/>
            <a:r>
              <a:rPr lang="de-DE" sz="2400" dirty="0"/>
              <a:t>4 Klausuren ZR</a:t>
            </a:r>
          </a:p>
          <a:p>
            <a:pPr marL="457200" lvl="1" indent="-457200"/>
            <a:r>
              <a:rPr lang="de-DE" sz="2400" dirty="0"/>
              <a:t>2 Klausuren ÖR</a:t>
            </a:r>
          </a:p>
          <a:p>
            <a:pPr marL="457200" lvl="1" indent="-457200"/>
            <a:r>
              <a:rPr lang="de-DE" sz="2400" dirty="0"/>
              <a:t>2 Klausuren SR</a:t>
            </a:r>
          </a:p>
          <a:p>
            <a:r>
              <a:rPr lang="de-DE" sz="2800" dirty="0"/>
              <a:t>Mündliche Prüfung 30 %</a:t>
            </a:r>
          </a:p>
          <a:p>
            <a:pPr marL="457200" lvl="1" indent="-457200" defTabSz="712788"/>
            <a:r>
              <a:rPr lang="de-DE" sz="2400" dirty="0"/>
              <a:t>Aktenvortrag (Wahlfach)</a:t>
            </a:r>
          </a:p>
          <a:p>
            <a:pPr marL="457200" lvl="1" indent="-457200" defTabSz="712788"/>
            <a:r>
              <a:rPr lang="de-DE" sz="2400" dirty="0"/>
              <a:t>Prüfungsgespräch Wahlfach</a:t>
            </a:r>
          </a:p>
          <a:p>
            <a:pPr marL="457200" lvl="1" indent="-457200" defTabSz="712788"/>
            <a:r>
              <a:rPr lang="de-DE" sz="2400" dirty="0"/>
              <a:t>Prüfungsgespräch Zivilrecht</a:t>
            </a:r>
          </a:p>
          <a:p>
            <a:pPr marL="457200" lvl="1" indent="-457200" defTabSz="712788"/>
            <a:r>
              <a:rPr lang="de-DE" sz="2400" dirty="0"/>
              <a:t>Prüfungsgespräch Strafrecht</a:t>
            </a:r>
          </a:p>
          <a:p>
            <a:pPr marL="457200" lvl="1" indent="-457200" defTabSz="712788"/>
            <a:r>
              <a:rPr lang="de-DE" sz="2400" dirty="0"/>
              <a:t>Prüfungsgespräch Öffentliches Recht</a:t>
            </a:r>
          </a:p>
          <a:p>
            <a:endParaRPr lang="de-DE" dirty="0"/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>
          <a:xfrm>
            <a:off x="685800" y="438150"/>
            <a:ext cx="6406480" cy="923925"/>
          </a:xfrm>
        </p:spPr>
        <p:txBody>
          <a:bodyPr/>
          <a:lstStyle/>
          <a:p>
            <a:r>
              <a:rPr lang="de-DE" dirty="0"/>
              <a:t>Zusammensetzung der Note des 2. Staatsexamens</a:t>
            </a:r>
          </a:p>
        </p:txBody>
      </p:sp>
    </p:spTree>
    <p:extLst>
      <p:ext uri="{BB962C8B-B14F-4D97-AF65-F5344CB8AC3E}">
        <p14:creationId xmlns:p14="http://schemas.microsoft.com/office/powerpoint/2010/main" val="239819169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Inhaltsplatzhalt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54470075"/>
              </p:ext>
            </p:extLst>
          </p:nvPr>
        </p:nvGraphicFramePr>
        <p:xfrm>
          <a:off x="688112" y="1916832"/>
          <a:ext cx="7739063" cy="464559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berufswünsche</a:t>
            </a:r>
          </a:p>
        </p:txBody>
      </p:sp>
      <p:pic>
        <p:nvPicPr>
          <p:cNvPr id="7" name="Grafik 8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534" t="61614" r="68932" b="1758"/>
          <a:stretch/>
        </p:blipFill>
        <p:spPr bwMode="auto">
          <a:xfrm>
            <a:off x="7524328" y="382524"/>
            <a:ext cx="1080120" cy="11236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31737547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e-DE" dirty="0"/>
              <a:t>Wieso also </a:t>
            </a:r>
            <a:r>
              <a:rPr lang="de-DE" dirty="0" err="1"/>
              <a:t>RLp</a:t>
            </a:r>
            <a:r>
              <a:rPr lang="de-DE" dirty="0"/>
              <a:t>?</a:t>
            </a:r>
          </a:p>
        </p:txBody>
      </p:sp>
      <p:pic>
        <p:nvPicPr>
          <p:cNvPr id="3" name="Inhaltsplatzhalter 2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6336" y="260648"/>
            <a:ext cx="1077665" cy="1324181"/>
          </a:xfrm>
        </p:spPr>
      </p:pic>
      <p:sp>
        <p:nvSpPr>
          <p:cNvPr id="6" name="Rechteck 5"/>
          <p:cNvSpPr/>
          <p:nvPr/>
        </p:nvSpPr>
        <p:spPr>
          <a:xfrm>
            <a:off x="7812360" y="6237312"/>
            <a:ext cx="1152128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900" dirty="0"/>
              <a:t>Grafik: Wikipedia</a:t>
            </a:r>
          </a:p>
        </p:txBody>
      </p:sp>
    </p:spTree>
    <p:extLst>
      <p:ext uri="{BB962C8B-B14F-4D97-AF65-F5344CB8AC3E}">
        <p14:creationId xmlns:p14="http://schemas.microsoft.com/office/powerpoint/2010/main" val="1573667456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Inhaltsplatzhalt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lvl="1" indent="-457200">
              <a:tabLst>
                <a:tab pos="630238" algn="l"/>
              </a:tabLst>
            </a:pPr>
            <a:r>
              <a:rPr lang="de-DE" dirty="0"/>
              <a:t>Einstellung von Original-Examensklausuren im zwei-Wochen-Rhythmus</a:t>
            </a:r>
          </a:p>
          <a:p>
            <a:pPr marL="457200" lvl="1" indent="-457200">
              <a:tabLst>
                <a:tab pos="630238" algn="l"/>
              </a:tabLst>
            </a:pPr>
            <a:r>
              <a:rPr lang="de-DE" dirty="0"/>
              <a:t>Abgabe binnen 10 Tagen</a:t>
            </a:r>
          </a:p>
          <a:p>
            <a:pPr marL="457200" lvl="1" indent="-457200">
              <a:tabLst>
                <a:tab pos="630238" algn="l"/>
              </a:tabLst>
            </a:pPr>
            <a:r>
              <a:rPr lang="de-DE" dirty="0"/>
              <a:t>Korrektur durch Praktiker, die ebenfalls im Examen prüfen</a:t>
            </a:r>
          </a:p>
          <a:p>
            <a:pPr marL="457200" lvl="1" indent="-457200">
              <a:tabLst>
                <a:tab pos="630238" algn="l"/>
              </a:tabLst>
            </a:pPr>
            <a:r>
              <a:rPr lang="de-DE" dirty="0" err="1"/>
              <a:t>tw</a:t>
            </a:r>
            <a:r>
              <a:rPr lang="de-DE" dirty="0"/>
              <a:t>. Angebot von Online-Besprechung</a:t>
            </a:r>
          </a:p>
          <a:p>
            <a:pPr marL="457200" lvl="1" indent="-457200">
              <a:tabLst>
                <a:tab pos="630238" algn="l"/>
              </a:tabLst>
            </a:pPr>
            <a:r>
              <a:rPr lang="de-DE" dirty="0"/>
              <a:t>kostenlose Korrektur</a:t>
            </a:r>
          </a:p>
        </p:txBody>
      </p:sp>
      <p:sp>
        <p:nvSpPr>
          <p:cNvPr id="4" name="Titel 3"/>
          <p:cNvSpPr>
            <a:spLocks noGrp="1"/>
          </p:cNvSpPr>
          <p:nvPr>
            <p:ph type="title"/>
          </p:nvPr>
        </p:nvSpPr>
        <p:spPr>
          <a:xfrm>
            <a:off x="685800" y="438150"/>
            <a:ext cx="6118448" cy="923925"/>
          </a:xfrm>
        </p:spPr>
        <p:txBody>
          <a:bodyPr/>
          <a:lstStyle/>
          <a:p>
            <a:r>
              <a:rPr lang="de-DE" dirty="0" err="1"/>
              <a:t>Klausurenkurs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565751624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lvl="1" indent="-457200"/>
            <a:r>
              <a:rPr lang="de-DE" sz="2600" dirty="0"/>
              <a:t>eigener Zugang zu </a:t>
            </a:r>
            <a:r>
              <a:rPr lang="de-DE" sz="2600" dirty="0" err="1"/>
              <a:t>juris</a:t>
            </a:r>
            <a:r>
              <a:rPr lang="de-DE" sz="2600" dirty="0"/>
              <a:t> und </a:t>
            </a:r>
            <a:r>
              <a:rPr lang="de-DE" sz="2600" dirty="0" err="1"/>
              <a:t>beck</a:t>
            </a:r>
            <a:r>
              <a:rPr lang="de-DE" sz="2600" dirty="0"/>
              <a:t>-online</a:t>
            </a:r>
          </a:p>
          <a:p>
            <a:pPr marL="457200" lvl="1" indent="-457200"/>
            <a:r>
              <a:rPr lang="de-DE" sz="2600" dirty="0" err="1"/>
              <a:t>RefKo</a:t>
            </a:r>
            <a:r>
              <a:rPr lang="de-DE" sz="2600" dirty="0"/>
              <a:t> (Einführungsveranstaltung, Unterlagen…)</a:t>
            </a:r>
          </a:p>
          <a:p>
            <a:pPr marL="457200" lvl="1" indent="-457200"/>
            <a:r>
              <a:rPr lang="de-DE" sz="2600" dirty="0"/>
              <a:t>Lernplattform Campus der Justiz</a:t>
            </a:r>
          </a:p>
          <a:p>
            <a:pPr marL="457200" lvl="1" indent="-457200"/>
            <a:r>
              <a:rPr lang="de-DE" sz="2600" dirty="0"/>
              <a:t>Digitales Examen</a:t>
            </a:r>
          </a:p>
          <a:p>
            <a:pPr marL="457200" lvl="1" indent="-457200"/>
            <a:r>
              <a:rPr lang="de-DE" sz="2600" dirty="0"/>
              <a:t>verhältnismäßig kleine Gruppen</a:t>
            </a:r>
          </a:p>
          <a:p>
            <a:pPr marL="457200" lvl="1" indent="-457200"/>
            <a:r>
              <a:rPr lang="de-DE" sz="2600" dirty="0"/>
              <a:t>familiäre Atmosphäre (kleines Bundesland)</a:t>
            </a:r>
          </a:p>
          <a:p>
            <a:pPr marL="457200" lvl="1" indent="-457200"/>
            <a:r>
              <a:rPr lang="de-DE" sz="2600" dirty="0"/>
              <a:t>Speyer-Semester zu 2 Zeitpunkten möglich</a:t>
            </a:r>
          </a:p>
          <a:p>
            <a:pPr marL="457200" lvl="1" indent="-457200"/>
            <a:r>
              <a:rPr lang="de-DE" sz="2600" dirty="0"/>
              <a:t>frühe Mitteilung von schriftlichen Examensnoten (</a:t>
            </a:r>
            <a:r>
              <a:rPr lang="de-DE" sz="2600" dirty="0" err="1"/>
              <a:t>tw</a:t>
            </a:r>
            <a:r>
              <a:rPr lang="de-DE" sz="2600" dirty="0"/>
              <a:t>. bereits Bewerbung möglich)</a:t>
            </a:r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Weitere Vorteile</a:t>
            </a:r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 rotWithShape="1">
          <a:blip r:embed="rId2"/>
          <a:srcRect l="91" t="44711" r="82773" b="21794"/>
          <a:stretch/>
        </p:blipFill>
        <p:spPr>
          <a:xfrm>
            <a:off x="7236296" y="216035"/>
            <a:ext cx="1512168" cy="13681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2623911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e-DE" dirty="0"/>
              <a:t>Nützliche Kontakte /Adressen</a:t>
            </a:r>
          </a:p>
        </p:txBody>
      </p:sp>
      <p:sp>
        <p:nvSpPr>
          <p:cNvPr id="2" name="Inhaltsplatzhalt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sz="2200" u="sng" dirty="0"/>
              <a:t>Sachbearbeitung:</a:t>
            </a:r>
            <a:br>
              <a:rPr lang="de-DE" sz="2200" dirty="0"/>
            </a:br>
            <a:r>
              <a:rPr lang="de-DE" sz="2200" dirty="0"/>
              <a:t>0261 102-2654 Herr Hammes</a:t>
            </a:r>
            <a:br>
              <a:rPr lang="de-DE" sz="2200" dirty="0"/>
            </a:br>
            <a:r>
              <a:rPr lang="de-DE" sz="2200" dirty="0"/>
              <a:t>0261 102-2632 Frau Schaar</a:t>
            </a:r>
          </a:p>
          <a:p>
            <a:r>
              <a:rPr lang="de-DE" sz="2200" dirty="0">
                <a:hlinkClick r:id="rId2"/>
              </a:rPr>
              <a:t>https://olgko.justiz.rlp.de/ausbildung-stellenangebote/referendarausbildung</a:t>
            </a:r>
            <a:endParaRPr lang="de-DE" sz="2200" dirty="0"/>
          </a:p>
          <a:p>
            <a:r>
              <a:rPr lang="de-DE" sz="2200" dirty="0">
                <a:hlinkClick r:id="rId3"/>
              </a:rPr>
              <a:t>https://jm.rlp.de/service/landespruefungsamt-fuer-juristen/zweite-juristische-staatspruefung</a:t>
            </a:r>
            <a:r>
              <a:rPr lang="de-DE" sz="2200" dirty="0"/>
              <a:t> </a:t>
            </a:r>
          </a:p>
          <a:p>
            <a:r>
              <a:rPr lang="de-DE" sz="2200" dirty="0">
                <a:hlinkClick r:id="rId4"/>
              </a:rPr>
              <a:t>https://jm.rlp.de/service/landespruefungsamt-fuer-juristen/vorbereitungsdienst</a:t>
            </a:r>
            <a:r>
              <a:rPr lang="de-DE" sz="2200" dirty="0"/>
              <a:t>  </a:t>
            </a:r>
          </a:p>
          <a:p>
            <a:endParaRPr lang="de-DE" sz="2400" dirty="0"/>
          </a:p>
        </p:txBody>
      </p:sp>
    </p:spTree>
    <p:extLst>
      <p:ext uri="{BB962C8B-B14F-4D97-AF65-F5344CB8AC3E}">
        <p14:creationId xmlns:p14="http://schemas.microsoft.com/office/powerpoint/2010/main" val="3889632408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e-DE" dirty="0" err="1"/>
              <a:t>REFKo</a:t>
            </a:r>
            <a:endParaRPr lang="de-DE" dirty="0"/>
          </a:p>
        </p:txBody>
      </p:sp>
      <p:sp>
        <p:nvSpPr>
          <p:cNvPr id="2" name="Inhaltsplatzhalter 1"/>
          <p:cNvSpPr>
            <a:spLocks noGrp="1"/>
          </p:cNvSpPr>
          <p:nvPr>
            <p:ph idx="1"/>
          </p:nvPr>
        </p:nvSpPr>
        <p:spPr>
          <a:xfrm>
            <a:off x="3635896" y="1854993"/>
            <a:ext cx="5184575" cy="4573588"/>
          </a:xfrm>
        </p:spPr>
        <p:txBody>
          <a:bodyPr/>
          <a:lstStyle/>
          <a:p>
            <a:r>
              <a:rPr lang="de-DE" sz="2200" dirty="0">
                <a:hlinkClick r:id="rId2"/>
              </a:rPr>
              <a:t>referendariat.koordination@ko.jm.rlp.de</a:t>
            </a:r>
            <a:r>
              <a:rPr lang="de-DE" sz="2200" dirty="0"/>
              <a:t> </a:t>
            </a:r>
          </a:p>
          <a:p>
            <a:pPr>
              <a:spcBef>
                <a:spcPts val="0"/>
              </a:spcBef>
            </a:pPr>
            <a:endParaRPr lang="de-DE" sz="2200" dirty="0"/>
          </a:p>
          <a:p>
            <a:pPr>
              <a:spcBef>
                <a:spcPts val="0"/>
              </a:spcBef>
            </a:pPr>
            <a:r>
              <a:rPr lang="de-DE" sz="2000"/>
              <a:t>Richterin Dr. Katarina </a:t>
            </a:r>
            <a:r>
              <a:rPr lang="de-DE" sz="2000" dirty="0"/>
              <a:t>Kolak, OLG KO</a:t>
            </a:r>
          </a:p>
          <a:p>
            <a:pPr>
              <a:spcBef>
                <a:spcPts val="0"/>
              </a:spcBef>
            </a:pPr>
            <a:r>
              <a:rPr lang="de-DE" sz="2000" dirty="0"/>
              <a:t>Richter Maximilian Rutz, OLG KO</a:t>
            </a:r>
            <a:br>
              <a:rPr lang="de-DE" sz="2000" dirty="0"/>
            </a:br>
            <a:r>
              <a:rPr lang="de-DE" sz="2000" dirty="0"/>
              <a:t>Richterin am LG Jeanne-Isabelle Wimmers, OLG KO </a:t>
            </a:r>
          </a:p>
          <a:p>
            <a:pPr>
              <a:spcBef>
                <a:spcPts val="0"/>
              </a:spcBef>
            </a:pPr>
            <a:endParaRPr lang="de-DE" sz="2000" dirty="0"/>
          </a:p>
          <a:p>
            <a:pPr>
              <a:spcBef>
                <a:spcPts val="0"/>
              </a:spcBef>
            </a:pPr>
            <a:r>
              <a:rPr lang="de-DE" sz="2000" dirty="0"/>
              <a:t>Richterin am LG Dr. Sabrina Balz, Pf. OLG ZW</a:t>
            </a:r>
          </a:p>
          <a:p>
            <a:pPr>
              <a:spcBef>
                <a:spcPts val="0"/>
              </a:spcBef>
            </a:pPr>
            <a:r>
              <a:rPr lang="de-DE" sz="2000" dirty="0"/>
              <a:t>Richterin Johanna Rosbach, Pf. OLG ZW</a:t>
            </a:r>
          </a:p>
          <a:p>
            <a:pPr>
              <a:spcBef>
                <a:spcPts val="0"/>
              </a:spcBef>
            </a:pPr>
            <a:r>
              <a:rPr lang="de-DE" sz="2000" dirty="0"/>
              <a:t>Richter am AG Philipp Trümper, Pf. OLG ZW</a:t>
            </a:r>
          </a:p>
          <a:p>
            <a:endParaRPr lang="de-DE" sz="2400" dirty="0"/>
          </a:p>
        </p:txBody>
      </p:sp>
    </p:spTree>
    <p:extLst>
      <p:ext uri="{BB962C8B-B14F-4D97-AF65-F5344CB8AC3E}">
        <p14:creationId xmlns:p14="http://schemas.microsoft.com/office/powerpoint/2010/main" val="3389487795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3454590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/>
              <a:t>2 mal pro Jahr</a:t>
            </a:r>
          </a:p>
          <a:p>
            <a:pPr marL="457200" lvl="1" indent="-457200"/>
            <a:r>
              <a:rPr lang="de-DE" dirty="0"/>
              <a:t>Mai</a:t>
            </a:r>
          </a:p>
          <a:p>
            <a:pPr marL="457200" lvl="1" indent="-457200"/>
            <a:r>
              <a:rPr lang="de-DE" dirty="0"/>
              <a:t>November</a:t>
            </a:r>
          </a:p>
          <a:p>
            <a:pPr marL="7937" indent="-457200"/>
            <a:r>
              <a:rPr lang="de-DE" dirty="0"/>
              <a:t>Nächster Einstellungstermin:</a:t>
            </a:r>
          </a:p>
          <a:p>
            <a:pPr lvl="1" defTabSz="449263"/>
            <a:r>
              <a:rPr lang="de-DE" dirty="0"/>
              <a:t>04.05.2026</a:t>
            </a:r>
          </a:p>
          <a:p>
            <a:r>
              <a:rPr lang="de-DE" sz="2800" dirty="0">
                <a:solidFill>
                  <a:schemeClr val="accent5"/>
                </a:solidFill>
              </a:rPr>
              <a:t>Bewerbungsfrist endet i.d.R. etwa </a:t>
            </a:r>
            <a:r>
              <a:rPr lang="de-DE" sz="2800" b="1" dirty="0">
                <a:solidFill>
                  <a:schemeClr val="accent5"/>
                </a:solidFill>
              </a:rPr>
              <a:t>2 Monate </a:t>
            </a:r>
            <a:r>
              <a:rPr lang="de-DE" sz="2800" dirty="0">
                <a:solidFill>
                  <a:schemeClr val="accent5"/>
                </a:solidFill>
              </a:rPr>
              <a:t>vor dem Einstellungstermin (genaues Fristende kann der Website des OLG Koblenz entnommen werden)</a:t>
            </a:r>
          </a:p>
          <a:p>
            <a:endParaRPr lang="de-DE" dirty="0"/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Einstellungstermine</a:t>
            </a:r>
          </a:p>
        </p:txBody>
      </p:sp>
    </p:spTree>
    <p:extLst>
      <p:ext uri="{BB962C8B-B14F-4D97-AF65-F5344CB8AC3E}">
        <p14:creationId xmlns:p14="http://schemas.microsoft.com/office/powerpoint/2010/main" val="20248142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sz="2800" dirty="0">
                <a:solidFill>
                  <a:schemeClr val="accent5"/>
                </a:solidFill>
              </a:rPr>
              <a:t>Bewerbungsunterlagen</a:t>
            </a:r>
          </a:p>
          <a:p>
            <a:r>
              <a:rPr lang="de-DE" sz="2400" dirty="0">
                <a:solidFill>
                  <a:schemeClr val="tx1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https://olgko.justiz.rlp.de/ausbildung-stellenangebote/referendarausbildung/bewerbung-und-einstellung</a:t>
            </a:r>
            <a:r>
              <a:rPr lang="de-DE" sz="2400" dirty="0">
                <a:solidFill>
                  <a:schemeClr val="tx1"/>
                </a:solidFill>
              </a:rPr>
              <a:t> </a:t>
            </a:r>
          </a:p>
          <a:p>
            <a:r>
              <a:rPr lang="de-DE" sz="2600" dirty="0">
                <a:solidFill>
                  <a:schemeClr val="accent5"/>
                </a:solidFill>
              </a:rPr>
              <a:t>Anforderungen von Bewerbungsunterlagen für den Einstellungstermin Mai 2026 ab Mitte Januar 2026</a:t>
            </a:r>
          </a:p>
          <a:p>
            <a:pPr marL="457200" lvl="1" indent="-457200"/>
            <a:r>
              <a:rPr lang="de-DE" sz="2000" dirty="0"/>
              <a:t>schriftlich </a:t>
            </a:r>
          </a:p>
          <a:p>
            <a:pPr marL="457200" lvl="1" indent="-457200"/>
            <a:r>
              <a:rPr lang="de-DE" sz="2000" dirty="0"/>
              <a:t>per E-Mail (</a:t>
            </a:r>
            <a:r>
              <a:rPr lang="de-DE" sz="2000" dirty="0" err="1"/>
              <a:t>Poststelle.olg</a:t>
            </a:r>
            <a:r>
              <a:rPr lang="de-DE" sz="2000" dirty="0"/>
              <a:t>(at)ko.jm.rlp.de)</a:t>
            </a:r>
          </a:p>
          <a:p>
            <a:pPr marL="457200" lvl="1" indent="-457200"/>
            <a:r>
              <a:rPr lang="de-DE" sz="2000" dirty="0"/>
              <a:t>PDF von o.g. Internetseite</a:t>
            </a:r>
          </a:p>
          <a:p>
            <a:endParaRPr lang="de-DE" sz="2400" dirty="0">
              <a:solidFill>
                <a:schemeClr val="accent5"/>
              </a:solidFill>
            </a:endParaRPr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Bewerbung</a:t>
            </a:r>
          </a:p>
        </p:txBody>
      </p:sp>
      <p:pic>
        <p:nvPicPr>
          <p:cNvPr id="4" name="Grafik 18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584" r="86623" b="65434"/>
          <a:stretch/>
        </p:blipFill>
        <p:spPr bwMode="auto">
          <a:xfrm>
            <a:off x="7596336" y="438150"/>
            <a:ext cx="972543" cy="10317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6337402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sz="2800" dirty="0">
                <a:solidFill>
                  <a:schemeClr val="accent5"/>
                </a:solidFill>
              </a:rPr>
              <a:t>Bewerbungen an:</a:t>
            </a:r>
          </a:p>
          <a:p>
            <a:pPr marL="357188" lvl="1" indent="-342900"/>
            <a:r>
              <a:rPr lang="de-DE" sz="2000" dirty="0"/>
              <a:t>Präsident des Oberlandesgerichts</a:t>
            </a:r>
          </a:p>
          <a:p>
            <a:pPr marL="357188" lvl="1" indent="0">
              <a:buNone/>
            </a:pPr>
            <a:r>
              <a:rPr lang="de-DE" sz="2000" dirty="0"/>
              <a:t>- Referendarabteilung -</a:t>
            </a:r>
          </a:p>
          <a:p>
            <a:pPr marL="357188" lvl="1" indent="0">
              <a:buNone/>
            </a:pPr>
            <a:r>
              <a:rPr lang="de-DE" sz="2000" dirty="0"/>
              <a:t>Stresemannstraße 1</a:t>
            </a:r>
          </a:p>
          <a:p>
            <a:pPr marL="357188" lvl="1" indent="0">
              <a:buNone/>
            </a:pPr>
            <a:r>
              <a:rPr lang="de-DE" sz="2000" dirty="0"/>
              <a:t>56068 Koblenz</a:t>
            </a:r>
          </a:p>
          <a:p>
            <a:pPr marL="357188" lvl="1" indent="-342900"/>
            <a:r>
              <a:rPr lang="de-DE" sz="2000" dirty="0"/>
              <a:t>oder elektronisch </a:t>
            </a:r>
            <a:endParaRPr lang="de-DE" sz="2400" dirty="0"/>
          </a:p>
          <a:p>
            <a:r>
              <a:rPr lang="de-DE" sz="2400" dirty="0">
                <a:solidFill>
                  <a:schemeClr val="accent5"/>
                </a:solidFill>
              </a:rPr>
              <a:t>Alleinige Zulassungsbehörde für Rheinland-Pfalz (OLG-Bezirke Koblenz und Zweibrücken) ist der Präsident des Oberlandesgerichts Koblenz</a:t>
            </a:r>
          </a:p>
          <a:p>
            <a:endParaRPr lang="de-DE" sz="2400" dirty="0">
              <a:solidFill>
                <a:schemeClr val="accent5"/>
              </a:solidFill>
            </a:endParaRPr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Bewerbung</a:t>
            </a:r>
          </a:p>
        </p:txBody>
      </p:sp>
    </p:spTree>
    <p:extLst>
      <p:ext uri="{BB962C8B-B14F-4D97-AF65-F5344CB8AC3E}">
        <p14:creationId xmlns:p14="http://schemas.microsoft.com/office/powerpoint/2010/main" val="181391569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lvl="1" indent="-457200"/>
            <a:r>
              <a:rPr lang="de-DE" sz="2400" dirty="0"/>
              <a:t>ein </a:t>
            </a:r>
            <a:r>
              <a:rPr lang="de-DE" sz="2400" b="1" dirty="0"/>
              <a:t>Lebenslauf</a:t>
            </a:r>
            <a:r>
              <a:rPr lang="de-DE" sz="2400" dirty="0"/>
              <a:t> (tabellarisch oder ausführlich)</a:t>
            </a:r>
          </a:p>
          <a:p>
            <a:pPr marL="457200" lvl="1" indent="-457200"/>
            <a:r>
              <a:rPr lang="de-DE" sz="2400" dirty="0"/>
              <a:t>zwei </a:t>
            </a:r>
            <a:r>
              <a:rPr lang="de-DE" sz="2400" b="1" dirty="0"/>
              <a:t>Passbilder</a:t>
            </a:r>
            <a:r>
              <a:rPr lang="de-DE" sz="2400" dirty="0"/>
              <a:t> (auf der Rückseite mit Namen versehen)</a:t>
            </a:r>
          </a:p>
          <a:p>
            <a:pPr marL="457200" lvl="1" indent="-457200"/>
            <a:r>
              <a:rPr lang="de-DE" sz="2400" dirty="0"/>
              <a:t>eine (</a:t>
            </a:r>
            <a:r>
              <a:rPr lang="de-DE" sz="2400" dirty="0" err="1"/>
              <a:t>unbeglaubigte</a:t>
            </a:r>
            <a:r>
              <a:rPr lang="de-DE" sz="2400" dirty="0"/>
              <a:t>) Kopie der </a:t>
            </a:r>
            <a:r>
              <a:rPr lang="de-DE" sz="2400" b="1" dirty="0"/>
              <a:t>Geburtsurkunde</a:t>
            </a:r>
          </a:p>
          <a:p>
            <a:pPr marL="457200" lvl="1" indent="-457200"/>
            <a:r>
              <a:rPr lang="de-DE" sz="2400" dirty="0"/>
              <a:t>ggf. eine (</a:t>
            </a:r>
            <a:r>
              <a:rPr lang="de-DE" sz="2400" dirty="0" err="1"/>
              <a:t>unbeglaubigte</a:t>
            </a:r>
            <a:r>
              <a:rPr lang="de-DE" sz="2400" dirty="0"/>
              <a:t>) Kopie der </a:t>
            </a:r>
            <a:r>
              <a:rPr lang="de-DE" sz="2400" b="1" dirty="0"/>
              <a:t>Heiratsurkunde/Lebenspartnerschaftsurkunde</a:t>
            </a:r>
          </a:p>
          <a:p>
            <a:pPr marL="457200" lvl="1" indent="-457200"/>
            <a:r>
              <a:rPr lang="de-DE" sz="2400" dirty="0"/>
              <a:t>ggf. (</a:t>
            </a:r>
            <a:r>
              <a:rPr lang="de-DE" sz="2400" dirty="0" err="1"/>
              <a:t>unbeglaubigte</a:t>
            </a:r>
            <a:r>
              <a:rPr lang="de-DE" sz="2400" dirty="0"/>
              <a:t>) Kopie der </a:t>
            </a:r>
            <a:r>
              <a:rPr lang="de-DE" sz="2400" b="1" dirty="0"/>
              <a:t>Geburtsurkunden</a:t>
            </a:r>
            <a:r>
              <a:rPr lang="de-DE" sz="2400" dirty="0"/>
              <a:t> der </a:t>
            </a:r>
            <a:r>
              <a:rPr lang="de-DE" sz="2400" b="1" dirty="0"/>
              <a:t>Kinder</a:t>
            </a:r>
          </a:p>
          <a:p>
            <a:pPr marL="457200" lvl="1" indent="-457200"/>
            <a:r>
              <a:rPr lang="de-DE" sz="2400" dirty="0"/>
              <a:t>eine (</a:t>
            </a:r>
            <a:r>
              <a:rPr lang="de-DE" sz="2400" dirty="0" err="1"/>
              <a:t>unbeglaubigte</a:t>
            </a:r>
            <a:r>
              <a:rPr lang="de-DE" sz="2400" dirty="0"/>
              <a:t>) Kopie des </a:t>
            </a:r>
            <a:r>
              <a:rPr lang="de-DE" sz="2400" b="1" dirty="0"/>
              <a:t>Reifezeugnisses</a:t>
            </a:r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>
          <a:xfrm>
            <a:off x="685800" y="438150"/>
            <a:ext cx="6406480" cy="923925"/>
          </a:xfrm>
        </p:spPr>
        <p:txBody>
          <a:bodyPr/>
          <a:lstStyle/>
          <a:p>
            <a:r>
              <a:rPr lang="de-DE" dirty="0"/>
              <a:t>Bewerbungsunterlagen (1)</a:t>
            </a:r>
          </a:p>
        </p:txBody>
      </p:sp>
    </p:spTree>
    <p:extLst>
      <p:ext uri="{BB962C8B-B14F-4D97-AF65-F5344CB8AC3E}">
        <p14:creationId xmlns:p14="http://schemas.microsoft.com/office/powerpoint/2010/main" val="28105973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57188" lvl="1" indent="-342900"/>
            <a:r>
              <a:rPr lang="de-DE" sz="2400" dirty="0"/>
              <a:t>eine (unbeglaubigt) Kopie des </a:t>
            </a:r>
            <a:r>
              <a:rPr lang="de-DE" sz="2400" b="1" dirty="0"/>
              <a:t>Zeugnisses über die erste Staatsprüfung</a:t>
            </a:r>
          </a:p>
          <a:p>
            <a:pPr marL="357188" lvl="1" indent="-342900"/>
            <a:r>
              <a:rPr lang="de-DE" sz="2400" dirty="0"/>
              <a:t>eine Erklärung, dass ein </a:t>
            </a:r>
            <a:r>
              <a:rPr lang="de-DE" sz="2400" b="1" dirty="0"/>
              <a:t>Führungszeugnis</a:t>
            </a:r>
            <a:r>
              <a:rPr lang="de-DE" sz="2400" dirty="0"/>
              <a:t> zur Vorlage bei einer Behörde (</a:t>
            </a:r>
            <a:r>
              <a:rPr lang="de-DE" sz="2400" dirty="0" err="1"/>
              <a:t>Belegart</a:t>
            </a:r>
            <a:r>
              <a:rPr lang="de-DE" sz="2400" dirty="0"/>
              <a:t> 0) bei der zuständigen Meldebehörde zur Vorlage bei der Präsidentin oder dem Präsidenten des Oberlandesgerichts beantragt wurde</a:t>
            </a:r>
          </a:p>
          <a:p>
            <a:pPr marL="357188" lvl="1" indent="-342900"/>
            <a:r>
              <a:rPr lang="de-DE" sz="2400" b="0" i="0" dirty="0">
                <a:solidFill>
                  <a:srgbClr val="2C2C2C"/>
                </a:solidFill>
                <a:effectLst/>
                <a:latin typeface="+mn-lt"/>
              </a:rPr>
              <a:t>ggf. ein unterschriebener Antrag auf Ableistung des juristischen Vorbereitungsdienstes in </a:t>
            </a:r>
            <a:r>
              <a:rPr lang="de-DE" sz="2400" b="1" i="0" dirty="0">
                <a:solidFill>
                  <a:srgbClr val="2C2C2C"/>
                </a:solidFill>
                <a:effectLst/>
                <a:latin typeface="+mn-lt"/>
              </a:rPr>
              <a:t>Teilzeit</a:t>
            </a:r>
            <a:endParaRPr lang="de-DE" sz="2400" b="1" dirty="0">
              <a:latin typeface="+mn-lt"/>
            </a:endParaRPr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>
          <a:xfrm>
            <a:off x="685800" y="438150"/>
            <a:ext cx="6406480" cy="923925"/>
          </a:xfrm>
        </p:spPr>
        <p:txBody>
          <a:bodyPr/>
          <a:lstStyle/>
          <a:p>
            <a:r>
              <a:rPr lang="de-DE" dirty="0"/>
              <a:t>Bewerbungsunterlagen (2)</a:t>
            </a:r>
          </a:p>
        </p:txBody>
      </p:sp>
    </p:spTree>
    <p:extLst>
      <p:ext uri="{BB962C8B-B14F-4D97-AF65-F5344CB8AC3E}">
        <p14:creationId xmlns:p14="http://schemas.microsoft.com/office/powerpoint/2010/main" val="5010705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Vorlage Präsentation MJV">
  <a:themeElements>
    <a:clrScheme name="Landes-Rot">
      <a:dk1>
        <a:srgbClr val="000000"/>
      </a:dk1>
      <a:lt1>
        <a:srgbClr val="FFFFFF"/>
      </a:lt1>
      <a:dk2>
        <a:srgbClr val="871D33"/>
      </a:dk2>
      <a:lt2>
        <a:srgbClr val="2D2015"/>
      </a:lt2>
      <a:accent1>
        <a:srgbClr val="E7D2D6"/>
      </a:accent1>
      <a:accent2>
        <a:srgbClr val="CFA5AD"/>
      </a:accent2>
      <a:accent3>
        <a:srgbClr val="B77785"/>
      </a:accent3>
      <a:accent4>
        <a:srgbClr val="9F4A5C"/>
      </a:accent4>
      <a:accent5>
        <a:srgbClr val="871D33"/>
      </a:accent5>
      <a:accent6>
        <a:srgbClr val="C0C0C0"/>
      </a:accent6>
      <a:hlink>
        <a:srgbClr val="CCB400"/>
      </a:hlink>
      <a:folHlink>
        <a:srgbClr val="8C9EA0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itchFamily="-112" charset="0"/>
            <a:ea typeface="ＭＳ Ｐゴシック" pitchFamily="-112" charset="-128"/>
            <a:cs typeface="ＭＳ Ｐゴシック" pitchFamily="-112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itchFamily="-112" charset="0"/>
            <a:ea typeface="ＭＳ Ｐゴシック" pitchFamily="-112" charset="-128"/>
            <a:cs typeface="ＭＳ Ｐゴシック" pitchFamily="-112" charset="-128"/>
          </a:defRPr>
        </a:defPPr>
      </a:lstStyle>
    </a:lnDef>
  </a:objectDefaults>
  <a:extraClrSchemeLst>
    <a:extraClrScheme>
      <a:clrScheme name="Leere Prä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eere Prä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eere Prä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eere Prä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eere Prä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eere Prä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ere Prä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ere Prä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ere Prä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ere Prä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ere Prä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ere Prä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ufzählung Standart 1">
        <a:dk1>
          <a:srgbClr val="000000"/>
        </a:dk1>
        <a:lt1>
          <a:srgbClr val="FFFFFF"/>
        </a:lt1>
        <a:dk2>
          <a:srgbClr val="871D33"/>
        </a:dk2>
        <a:lt2>
          <a:srgbClr val="2D2015"/>
        </a:lt2>
        <a:accent1>
          <a:srgbClr val="F6D1C6"/>
        </a:accent1>
        <a:accent2>
          <a:srgbClr val="8F5F2F"/>
        </a:accent2>
        <a:accent3>
          <a:srgbClr val="FFFFFF"/>
        </a:accent3>
        <a:accent4>
          <a:srgbClr val="000000"/>
        </a:accent4>
        <a:accent5>
          <a:srgbClr val="FAE5DF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Präsentation-JM.potx" id="{858EDEF9-19F6-4F0A-9326-A369B1E492A9}" vid="{AB9BBE21-C741-4FDA-9DE1-5442B50D8D27}"/>
    </a:ext>
  </a:extLst>
</a:theme>
</file>

<file path=ppt/theme/theme2.xml><?xml version="1.0" encoding="utf-8"?>
<a:theme xmlns:a="http://schemas.openxmlformats.org/drawingml/2006/main" name="Office-Desig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dlc_DocId xmlns="72f4cc72-d170-4630-a443-a1a1beefe126">AMEDCD3HHD3N-1831055208-37548</_dlc_DocId>
    <_dlc_DocIdUrl xmlns="72f4cc72-d170-4630-a443-a1a1beefe126">
      <Url>https://sharepoint.jmrlp.de/Justizprojekte/KoordVODI/_layouts/15/DocIdRedir.aspx?ID=AMEDCD3HHD3N-1831055208-37548</Url>
      <Description>AMEDCD3HHD3N-1831055208-37548</Description>
    </_dlc_DocIdUrl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E305E0ADF2B8AD41B6979360C10A83A4" ma:contentTypeVersion="1" ma:contentTypeDescription="Ein neues Dokument erstellen." ma:contentTypeScope="" ma:versionID="829f875b67522201a6e46c562dfa97b3">
  <xsd:schema xmlns:xsd="http://www.w3.org/2001/XMLSchema" xmlns:xs="http://www.w3.org/2001/XMLSchema" xmlns:p="http://schemas.microsoft.com/office/2006/metadata/properties" xmlns:ns2="72f4cc72-d170-4630-a443-a1a1beefe126" targetNamespace="http://schemas.microsoft.com/office/2006/metadata/properties" ma:root="true" ma:fieldsID="97b2e24e68ea520eb43e1dd5cd70524f" ns2:_="">
    <xsd:import namespace="72f4cc72-d170-4630-a443-a1a1beefe126"/>
    <xsd:element name="properties">
      <xsd:complexType>
        <xsd:sequence>
          <xsd:element name="documentManagement">
            <xsd:complexType>
              <xsd:all>
                <xsd:element ref="ns2:_dlc_DocId" minOccurs="0"/>
                <xsd:element ref="ns2:_dlc_DocIdUrl" minOccurs="0"/>
                <xsd:element ref="ns2:_dlc_DocIdPersistId" minOccurs="0"/>
                <xsd:element ref="ns2:SharedWithUser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2f4cc72-d170-4630-a443-a1a1beefe126" elementFormDefault="qualified">
    <xsd:import namespace="http://schemas.microsoft.com/office/2006/documentManagement/types"/>
    <xsd:import namespace="http://schemas.microsoft.com/office/infopath/2007/PartnerControls"/>
    <xsd:element name="_dlc_DocId" ma:index="8" nillable="true" ma:displayName="Wert der Dokument-ID" ma:description="Der Wert der diesem Element zugewiesenen Dokument-ID." ma:internalName="_dlc_DocId" ma:readOnly="true">
      <xsd:simpleType>
        <xsd:restriction base="dms:Text"/>
      </xsd:simpleType>
    </xsd:element>
    <xsd:element name="_dlc_DocIdUrl" ma:index="9" nillable="true" ma:displayName="Dokument-ID" ma:description="Permanenter Hyperlink zu diesem Dok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0" nillable="true" ma:displayName="Beständige ID" ma:description="ID beim Hinzufügen beibehalten." ma:hidden="true" ma:internalName="_dlc_DocIdPersistId" ma:readOnly="true">
      <xsd:simpleType>
        <xsd:restriction base="dms:Boolean"/>
      </xsd:simpleType>
    </xsd:element>
    <xsd:element name="SharedWithUsers" ma:index="11" nillable="true" ma:displayName="Freigegeben für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altstyp"/>
        <xsd:element ref="dc:title" minOccurs="0" maxOccurs="1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Url/>
    <Assembly>Microsoft.Office.DocumentManagement, Version=16.0.0.0, Culture=neutral, PublicKeyToken=71e9bce111e9429c</Assembly>
    <Class>Microsoft.Office.DocumentManagement.Internal.DocIdHandler</Class>
    <Data/>
    <Filter/>
  </Receiver>
</spe:Receivers>
</file>

<file path=customXml/item4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F62A1B74-89C5-46EE-8396-5091227D7DE7}">
  <ds:schemaRefs>
    <ds:schemaRef ds:uri="http://purl.org/dc/elements/1.1/"/>
    <ds:schemaRef ds:uri="http://schemas.microsoft.com/office/2006/documentManagement/types"/>
    <ds:schemaRef ds:uri="http://purl.org/dc/terms/"/>
    <ds:schemaRef ds:uri="http://schemas.openxmlformats.org/package/2006/metadata/core-properties"/>
    <ds:schemaRef ds:uri="72f4cc72-d170-4630-a443-a1a1beefe126"/>
    <ds:schemaRef ds:uri="http://purl.org/dc/dcmitype/"/>
    <ds:schemaRef ds:uri="http://schemas.microsoft.com/office/infopath/2007/PartnerControls"/>
    <ds:schemaRef ds:uri="http://schemas.microsoft.com/office/2006/metadata/properties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54DAF80B-A4FC-4C1F-A074-4B630BF5CF81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2f4cc72-d170-4630-a443-a1a1beefe126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7A66F7E4-F405-4CD2-B919-D37C193F0F77}">
  <ds:schemaRefs>
    <ds:schemaRef ds:uri="http://schemas.microsoft.com/sharepoint/events"/>
  </ds:schemaRefs>
</ds:datastoreItem>
</file>

<file path=customXml/itemProps4.xml><?xml version="1.0" encoding="utf-8"?>
<ds:datastoreItem xmlns:ds="http://schemas.openxmlformats.org/officeDocument/2006/customXml" ds:itemID="{8784A973-6E07-4B1E-B639-8515D7E39D2A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1507</Words>
  <Application>Microsoft Office PowerPoint</Application>
  <PresentationFormat>Bildschirmpräsentation (4:3)</PresentationFormat>
  <Paragraphs>261</Paragraphs>
  <Slides>45</Slides>
  <Notes>1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4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45</vt:i4>
      </vt:variant>
    </vt:vector>
  </HeadingPairs>
  <TitlesOfParts>
    <vt:vector size="50" baseType="lpstr">
      <vt:lpstr>Arial</vt:lpstr>
      <vt:lpstr>Bliss Regular</vt:lpstr>
      <vt:lpstr>Calibri</vt:lpstr>
      <vt:lpstr>Wingdings</vt:lpstr>
      <vt:lpstr>Vorlage Präsentation MJV</vt:lpstr>
      <vt:lpstr>Rechtsreferendariat in Rheinland-Pfalz</vt:lpstr>
      <vt:lpstr>Ablauf der heutigen Veranstaltung</vt:lpstr>
      <vt:lpstr>PowerPoint-Präsentation</vt:lpstr>
      <vt:lpstr>berufswünsche</vt:lpstr>
      <vt:lpstr>Einstellungstermine</vt:lpstr>
      <vt:lpstr>Bewerbung</vt:lpstr>
      <vt:lpstr>Bewerbung</vt:lpstr>
      <vt:lpstr>Bewerbungsunterlagen (1)</vt:lpstr>
      <vt:lpstr>Bewerbungsunterlagen (2)</vt:lpstr>
      <vt:lpstr>Bewerbungsunterlagen (3)</vt:lpstr>
      <vt:lpstr>Gerichtsbezirk Oberlandesgericht  Koblenz</vt:lpstr>
      <vt:lpstr>Gerichtsbezirk Pfälzisches Oberlandesgericht Zweibrücken</vt:lpstr>
      <vt:lpstr>Verteilung der Plätze (1)</vt:lpstr>
      <vt:lpstr>Verteilung der Plätze (2)</vt:lpstr>
      <vt:lpstr>Verteilung der Plätze (3)</vt:lpstr>
      <vt:lpstr>GrundSätz-liches im Referen-dariat</vt:lpstr>
      <vt:lpstr>Stammausbildungsstelle</vt:lpstr>
      <vt:lpstr>Einzelausbildung</vt:lpstr>
      <vt:lpstr>Gehalt (1)</vt:lpstr>
      <vt:lpstr>Gehalt (2)</vt:lpstr>
      <vt:lpstr>Urlaubsanspruch</vt:lpstr>
      <vt:lpstr>Stationen</vt:lpstr>
      <vt:lpstr>Zivilstation (1)</vt:lpstr>
      <vt:lpstr>Zivilstation (2)</vt:lpstr>
      <vt:lpstr>Verwaltungsstation (1)</vt:lpstr>
      <vt:lpstr>Verwaltungsstation (2)</vt:lpstr>
      <vt:lpstr>Strafstation (1)</vt:lpstr>
      <vt:lpstr>Strafstation (2)</vt:lpstr>
      <vt:lpstr>Strafstation (3)</vt:lpstr>
      <vt:lpstr>Rechtsberatungsstation (1)</vt:lpstr>
      <vt:lpstr>Rechtsberatungsstation (2)</vt:lpstr>
      <vt:lpstr>Wahlstation (1)</vt:lpstr>
      <vt:lpstr>Wahlstation (2)</vt:lpstr>
      <vt:lpstr>Wahlfach im Examen</vt:lpstr>
      <vt:lpstr>Aktenvortrag</vt:lpstr>
      <vt:lpstr>Speyer-semester</vt:lpstr>
      <vt:lpstr>StationsZeugnisse</vt:lpstr>
      <vt:lpstr>examen</vt:lpstr>
      <vt:lpstr>Zusammensetzung der Note des 2. Staatsexamens</vt:lpstr>
      <vt:lpstr>Wieso also RLp?</vt:lpstr>
      <vt:lpstr>Klausurenkurs</vt:lpstr>
      <vt:lpstr>Weitere Vorteile</vt:lpstr>
      <vt:lpstr>Nützliche Kontakte /Adressen</vt:lpstr>
      <vt:lpstr>REFKo</vt:lpstr>
      <vt:lpstr>PowerPoint-Präsentation</vt:lpstr>
    </vt:vector>
  </TitlesOfParts>
  <Company>&lt;Your Organisation&gt;</Company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Informationssicherheit in der Justiz Rheinland-Pfalz</dc:title>
  <dc:creator>Röder, Florian (Ministerium der Justiz) (JM)</dc:creator>
  <cp:lastModifiedBy>Rosbach, Johanna (LG Frankenthal)</cp:lastModifiedBy>
  <cp:revision>122</cp:revision>
  <cp:lastPrinted>2009-02-09T14:57:03Z</cp:lastPrinted>
  <dcterms:created xsi:type="dcterms:W3CDTF">2021-12-09T07:14:23Z</dcterms:created>
  <dcterms:modified xsi:type="dcterms:W3CDTF">2026-01-12T07:55:45Z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0x010100E305E0ADF2B8AD41B6979360C10A83A4</vt:lpwstr>
  </property>
  <property fmtid="{D5CDD505-2E9C-101B-9397-08002B2CF9AE}" pid="3" name="_dlc_DocIdItemGuid">
    <vt:lpwstr>7eea7448-b204-4906-93c9-dc4f59f9d3ab</vt:lpwstr>
  </property>
</Properties>
</file>