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68" r:id="rId3"/>
    <p:sldId id="269" r:id="rId4"/>
    <p:sldId id="267" r:id="rId5"/>
  </p:sldIdLst>
  <p:sldSz cx="30275213" cy="4280376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1pPr>
    <a:lvl2pPr marL="50743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2pPr>
    <a:lvl3pPr marL="1014871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3pPr>
    <a:lvl4pPr marL="152230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4pPr>
    <a:lvl5pPr marL="2029740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5pPr>
    <a:lvl6pPr marL="2537176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6pPr>
    <a:lvl7pPr marL="304461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7pPr>
    <a:lvl8pPr marL="3552047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8pPr>
    <a:lvl9pPr marL="405948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000066"/>
    <a:srgbClr val="000099"/>
    <a:srgbClr val="A50021"/>
    <a:srgbClr val="F8F8F8"/>
    <a:srgbClr val="EAEAE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8" autoAdjust="0"/>
    <p:restoredTop sz="87521" autoAdjust="0"/>
  </p:normalViewPr>
  <p:slideViewPr>
    <p:cSldViewPr showGuides="1">
      <p:cViewPr>
        <p:scale>
          <a:sx n="35" d="100"/>
          <a:sy n="35" d="100"/>
        </p:scale>
        <p:origin x="5984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783168F-6C20-478A-A8CC-358B17F622C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901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30638" y="549275"/>
            <a:ext cx="19399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5840BB7-7B5C-4A43-B530-25498910615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126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743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4871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230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29740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37176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6pPr>
    <a:lvl7pPr marL="304461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7pPr>
    <a:lvl8pPr marL="3552047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8pPr>
    <a:lvl9pPr marL="405948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275" y="9162000"/>
            <a:ext cx="27397075" cy="2880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14">
            <a:extLst>
              <a:ext uri="{FF2B5EF4-FFF2-40B4-BE49-F238E27FC236}">
                <a16:creationId xmlns:a16="http://schemas.microsoft.com/office/drawing/2014/main" id="{50DB0E7F-48E3-129B-28A3-2D37D41C2C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600000"/>
            <a:ext cx="8640000" cy="21672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900250" indent="0">
              <a:buNone/>
              <a:defRPr/>
            </a:lvl2pPr>
            <a:lvl3pPr marL="1800250" indent="0">
              <a:buNone/>
              <a:defRPr/>
            </a:lvl3pPr>
            <a:lvl4pPr marL="2700250" indent="0">
              <a:buNone/>
              <a:defRPr/>
            </a:lvl4pPr>
            <a:lvl5pPr marL="3600250" indent="0">
              <a:buNone/>
              <a:defRPr/>
            </a:lvl5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B4A4758-EF54-096D-D874-4D5061F37F6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sp>
        <p:nvSpPr>
          <p:cNvPr id="25" name="Textplatzhalter 18">
            <a:extLst>
              <a:ext uri="{FF2B5EF4-FFF2-40B4-BE49-F238E27FC236}">
                <a16:creationId xmlns:a16="http://schemas.microsoft.com/office/drawing/2014/main" id="{2D8187AA-2AC0-E3EA-1FEB-751A8B6D1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0000" y="4554000"/>
            <a:ext cx="27395999" cy="1260000"/>
          </a:xfrm>
        </p:spPr>
        <p:txBody>
          <a:bodyPr tIns="90000" bIns="90000" anchor="t" anchorCtr="0"/>
          <a:lstStyle>
            <a:lvl1pPr marL="0" indent="0">
              <a:spcBef>
                <a:spcPts val="0"/>
              </a:spcBef>
              <a:buNone/>
              <a:defRPr sz="68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F7159DA8-C6F8-7606-C96F-AD44BC6ECC8D}"/>
              </a:ext>
            </a:extLst>
          </p:cNvPr>
          <p:cNvCxnSpPr/>
          <p:nvPr userDrawn="1"/>
        </p:nvCxnSpPr>
        <p:spPr bwMode="auto">
          <a:xfrm>
            <a:off x="-108394" y="7950163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platzhalter 26">
            <a:extLst>
              <a:ext uri="{FF2B5EF4-FFF2-40B4-BE49-F238E27FC236}">
                <a16:creationId xmlns:a16="http://schemas.microsoft.com/office/drawing/2014/main" id="{3072FE2D-D46F-E806-1349-7B6163B1E6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0000" y="6354000"/>
            <a:ext cx="27395999" cy="720000"/>
          </a:xfrm>
        </p:spPr>
        <p:txBody>
          <a:bodyPr tIns="90000" bIns="9000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Name der Autoren</a:t>
            </a:r>
          </a:p>
        </p:txBody>
      </p:sp>
      <p:sp>
        <p:nvSpPr>
          <p:cNvPr id="5" name="Textplatzhalter 26">
            <a:extLst>
              <a:ext uri="{FF2B5EF4-FFF2-40B4-BE49-F238E27FC236}">
                <a16:creationId xmlns:a16="http://schemas.microsoft.com/office/drawing/2014/main" id="{A54376E2-7D3F-3401-B1B3-2310A9BE5E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40000" y="7038000"/>
            <a:ext cx="27395999" cy="720000"/>
          </a:xfrm>
        </p:spPr>
        <p:txBody>
          <a:bodyPr tIns="90000" bIns="90000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Optional: Fachbereich – Fach</a:t>
            </a:r>
          </a:p>
        </p:txBody>
      </p:sp>
    </p:spTree>
    <p:extLst>
      <p:ext uri="{BB962C8B-B14F-4D97-AF65-F5344CB8AC3E}">
        <p14:creationId xmlns:p14="http://schemas.microsoft.com/office/powerpoint/2010/main" val="1151695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8276" y="9162000"/>
            <a:ext cx="13247687" cy="28800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87662" y="9162000"/>
            <a:ext cx="13247687" cy="28800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49A67E-ACAF-6378-422A-9EA2B5BD1DF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24E1E4C2-9943-7D34-B68D-8D30770200D3}"/>
              </a:ext>
            </a:extLst>
          </p:cNvPr>
          <p:cNvCxnSpPr/>
          <p:nvPr userDrawn="1"/>
        </p:nvCxnSpPr>
        <p:spPr bwMode="auto">
          <a:xfrm>
            <a:off x="-108394" y="7950163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platzhalter 14">
            <a:extLst>
              <a:ext uri="{FF2B5EF4-FFF2-40B4-BE49-F238E27FC236}">
                <a16:creationId xmlns:a16="http://schemas.microsoft.com/office/drawing/2014/main" id="{14598F01-5C12-5C02-9B5B-AC4584C7F4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600000"/>
            <a:ext cx="8640000" cy="21672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900250" indent="0">
              <a:buNone/>
              <a:defRPr/>
            </a:lvl2pPr>
            <a:lvl3pPr marL="1800250" indent="0">
              <a:buNone/>
              <a:defRPr/>
            </a:lvl3pPr>
            <a:lvl4pPr marL="2700250" indent="0">
              <a:buNone/>
              <a:defRPr/>
            </a:lvl4pPr>
            <a:lvl5pPr marL="3600250" indent="0">
              <a:buNone/>
              <a:defRPr/>
            </a:lvl5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9" name="Textplatzhalter 26">
            <a:extLst>
              <a:ext uri="{FF2B5EF4-FFF2-40B4-BE49-F238E27FC236}">
                <a16:creationId xmlns:a16="http://schemas.microsoft.com/office/drawing/2014/main" id="{74DF57C7-38B8-9AEB-4B79-FE28C4E3EA8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0000" y="6354000"/>
            <a:ext cx="27395999" cy="720000"/>
          </a:xfrm>
        </p:spPr>
        <p:txBody>
          <a:bodyPr tIns="90000" bIns="9000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Name der Autoren</a:t>
            </a:r>
          </a:p>
        </p:txBody>
      </p:sp>
      <p:sp>
        <p:nvSpPr>
          <p:cNvPr id="10" name="Textplatzhalter 26">
            <a:extLst>
              <a:ext uri="{FF2B5EF4-FFF2-40B4-BE49-F238E27FC236}">
                <a16:creationId xmlns:a16="http://schemas.microsoft.com/office/drawing/2014/main" id="{B97E6D38-6D1B-80C8-DD0C-D8EB617916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40000" y="7038000"/>
            <a:ext cx="27395999" cy="720000"/>
          </a:xfrm>
        </p:spPr>
        <p:txBody>
          <a:bodyPr tIns="90000" bIns="90000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Optional: Fachbereich – Fach</a:t>
            </a:r>
          </a:p>
        </p:txBody>
      </p:sp>
      <p:sp>
        <p:nvSpPr>
          <p:cNvPr id="13" name="Textplatzhalter 18">
            <a:extLst>
              <a:ext uri="{FF2B5EF4-FFF2-40B4-BE49-F238E27FC236}">
                <a16:creationId xmlns:a16="http://schemas.microsoft.com/office/drawing/2014/main" id="{51D6CE07-52EA-7AB6-7424-7FE1682E91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0000" y="4554000"/>
            <a:ext cx="27395999" cy="1260000"/>
          </a:xfrm>
        </p:spPr>
        <p:txBody>
          <a:bodyPr tIns="90000" bIns="90000" anchor="t" anchorCtr="0"/>
          <a:lstStyle>
            <a:lvl1pPr marL="0" indent="0">
              <a:spcBef>
                <a:spcPts val="0"/>
              </a:spcBef>
              <a:buNone/>
              <a:defRPr sz="68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0246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252" userDrawn="1">
          <p15:clr>
            <a:srgbClr val="FBAE40"/>
          </p15:clr>
        </p15:guide>
        <p15:guide id="2" pos="98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8276" y="9162000"/>
            <a:ext cx="8532000" cy="28800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2000" y="9162000"/>
            <a:ext cx="8532000" cy="28800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49A67E-ACAF-6378-422A-9EA2B5BD1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013E39B0-3310-7FAF-EB85-C54010819F6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0304000" y="9162000"/>
            <a:ext cx="8532000" cy="28800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8B665F37-7943-4809-2D87-426EF255164A}"/>
              </a:ext>
            </a:extLst>
          </p:cNvPr>
          <p:cNvCxnSpPr/>
          <p:nvPr userDrawn="1"/>
        </p:nvCxnSpPr>
        <p:spPr bwMode="auto">
          <a:xfrm>
            <a:off x="-108394" y="7950163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platzhalter 14">
            <a:extLst>
              <a:ext uri="{FF2B5EF4-FFF2-40B4-BE49-F238E27FC236}">
                <a16:creationId xmlns:a16="http://schemas.microsoft.com/office/drawing/2014/main" id="{303C5100-AD59-65B0-BC3B-54A844BD4B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600000"/>
            <a:ext cx="8640000" cy="21672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900250" indent="0">
              <a:buNone/>
              <a:defRPr/>
            </a:lvl2pPr>
            <a:lvl3pPr marL="1800250" indent="0">
              <a:buNone/>
              <a:defRPr/>
            </a:lvl3pPr>
            <a:lvl4pPr marL="2700250" indent="0">
              <a:buNone/>
              <a:defRPr/>
            </a:lvl4pPr>
            <a:lvl5pPr marL="3600250" indent="0">
              <a:buNone/>
              <a:defRPr/>
            </a:lvl5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13" name="Textplatzhalter 26">
            <a:extLst>
              <a:ext uri="{FF2B5EF4-FFF2-40B4-BE49-F238E27FC236}">
                <a16:creationId xmlns:a16="http://schemas.microsoft.com/office/drawing/2014/main" id="{98BC5A8A-4F18-E2A7-1D93-B387BB7858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0000" y="6354000"/>
            <a:ext cx="27395999" cy="720000"/>
          </a:xfrm>
        </p:spPr>
        <p:txBody>
          <a:bodyPr tIns="90000" bIns="9000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Name der Autoren</a:t>
            </a:r>
          </a:p>
        </p:txBody>
      </p:sp>
      <p:sp>
        <p:nvSpPr>
          <p:cNvPr id="14" name="Textplatzhalter 26">
            <a:extLst>
              <a:ext uri="{FF2B5EF4-FFF2-40B4-BE49-F238E27FC236}">
                <a16:creationId xmlns:a16="http://schemas.microsoft.com/office/drawing/2014/main" id="{6686E7E1-1063-53BF-B1E3-E50C9A34CA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40000" y="7038000"/>
            <a:ext cx="27395999" cy="720000"/>
          </a:xfrm>
        </p:spPr>
        <p:txBody>
          <a:bodyPr tIns="90000" bIns="90000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Optional: Fachbereich – Fach</a:t>
            </a:r>
          </a:p>
        </p:txBody>
      </p:sp>
      <p:sp>
        <p:nvSpPr>
          <p:cNvPr id="16" name="Textplatzhalter 18">
            <a:extLst>
              <a:ext uri="{FF2B5EF4-FFF2-40B4-BE49-F238E27FC236}">
                <a16:creationId xmlns:a16="http://schemas.microsoft.com/office/drawing/2014/main" id="{AB6C2B6F-3EA5-BC27-9000-9B5A53B36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0000" y="4554000"/>
            <a:ext cx="27395999" cy="1260000"/>
          </a:xfrm>
        </p:spPr>
        <p:txBody>
          <a:bodyPr tIns="90000" bIns="90000" anchor="t" anchorCtr="0"/>
          <a:lstStyle>
            <a:lvl1pPr marL="0" indent="0">
              <a:spcBef>
                <a:spcPts val="0"/>
              </a:spcBef>
              <a:buNone/>
              <a:defRPr sz="68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455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48" userDrawn="1">
          <p15:clr>
            <a:srgbClr val="FBAE40"/>
          </p15:clr>
        </p15:guide>
        <p15:guide id="2" pos="6280" userDrawn="1">
          <p15:clr>
            <a:srgbClr val="FBAE40"/>
          </p15:clr>
        </p15:guide>
        <p15:guide id="3" pos="12222" userDrawn="1">
          <p15:clr>
            <a:srgbClr val="FBAE40"/>
          </p15:clr>
        </p15:guide>
        <p15:guide id="4" pos="127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38276" y="9162000"/>
            <a:ext cx="13247688" cy="3060000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457217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2" indent="0">
              <a:buNone/>
              <a:defRPr sz="1601" b="1"/>
            </a:lvl4pPr>
            <a:lvl5pPr marL="1828868" indent="0">
              <a:buNone/>
              <a:defRPr sz="1601" b="1"/>
            </a:lvl5pPr>
            <a:lvl6pPr marL="2286086" indent="0">
              <a:buNone/>
              <a:defRPr sz="1601" b="1"/>
            </a:lvl6pPr>
            <a:lvl7pPr marL="2743303" indent="0">
              <a:buNone/>
              <a:defRPr sz="1601" b="1"/>
            </a:lvl7pPr>
            <a:lvl8pPr marL="3200520" indent="0">
              <a:buNone/>
              <a:defRPr sz="1601" b="1"/>
            </a:lvl8pPr>
            <a:lvl9pPr marL="3657738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276" y="12240000"/>
            <a:ext cx="13247688" cy="25722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87662" y="9162000"/>
            <a:ext cx="13247688" cy="3060000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457217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2" indent="0">
              <a:buNone/>
              <a:defRPr sz="1601" b="1"/>
            </a:lvl4pPr>
            <a:lvl5pPr marL="1828868" indent="0">
              <a:buNone/>
              <a:defRPr sz="1601" b="1"/>
            </a:lvl5pPr>
            <a:lvl6pPr marL="2286086" indent="0">
              <a:buNone/>
              <a:defRPr sz="1601" b="1"/>
            </a:lvl6pPr>
            <a:lvl7pPr marL="2743303" indent="0">
              <a:buNone/>
              <a:defRPr sz="1601" b="1"/>
            </a:lvl7pPr>
            <a:lvl8pPr marL="3200520" indent="0">
              <a:buNone/>
              <a:defRPr sz="1601" b="1"/>
            </a:lvl8pPr>
            <a:lvl9pPr marL="3657738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87662" y="12240000"/>
            <a:ext cx="13247688" cy="25722000"/>
          </a:xfr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45E5443-F315-1F42-64BA-62E02DD78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65043EB2-3A39-EC8A-2BD9-5F2A01977DCF}"/>
              </a:ext>
            </a:extLst>
          </p:cNvPr>
          <p:cNvCxnSpPr/>
          <p:nvPr userDrawn="1"/>
        </p:nvCxnSpPr>
        <p:spPr bwMode="auto">
          <a:xfrm>
            <a:off x="-108394" y="7950163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platzhalter 14">
            <a:extLst>
              <a:ext uri="{FF2B5EF4-FFF2-40B4-BE49-F238E27FC236}">
                <a16:creationId xmlns:a16="http://schemas.microsoft.com/office/drawing/2014/main" id="{03A8335B-AFC7-AA21-B911-F51E4637E1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600000"/>
            <a:ext cx="8640000" cy="21672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900250" indent="0">
              <a:buNone/>
              <a:defRPr/>
            </a:lvl2pPr>
            <a:lvl3pPr marL="1800250" indent="0">
              <a:buNone/>
              <a:defRPr/>
            </a:lvl3pPr>
            <a:lvl4pPr marL="2700250" indent="0">
              <a:buNone/>
              <a:defRPr/>
            </a:lvl4pPr>
            <a:lvl5pPr marL="3600250" indent="0">
              <a:buNone/>
              <a:defRPr/>
            </a:lvl5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11" name="Textplatzhalter 26">
            <a:extLst>
              <a:ext uri="{FF2B5EF4-FFF2-40B4-BE49-F238E27FC236}">
                <a16:creationId xmlns:a16="http://schemas.microsoft.com/office/drawing/2014/main" id="{D235A88A-ED62-BE51-04C5-30D4627588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0000" y="6354000"/>
            <a:ext cx="27395999" cy="720000"/>
          </a:xfrm>
        </p:spPr>
        <p:txBody>
          <a:bodyPr tIns="90000" bIns="9000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Name der Autoren</a:t>
            </a:r>
          </a:p>
        </p:txBody>
      </p:sp>
      <p:sp>
        <p:nvSpPr>
          <p:cNvPr id="13" name="Textplatzhalter 26">
            <a:extLst>
              <a:ext uri="{FF2B5EF4-FFF2-40B4-BE49-F238E27FC236}">
                <a16:creationId xmlns:a16="http://schemas.microsoft.com/office/drawing/2014/main" id="{9FC67C62-257B-CDCB-882B-470BA401CD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40000" y="7038000"/>
            <a:ext cx="27395999" cy="720000"/>
          </a:xfrm>
        </p:spPr>
        <p:txBody>
          <a:bodyPr tIns="90000" bIns="90000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Optional: Fachbereich – Fach</a:t>
            </a:r>
          </a:p>
        </p:txBody>
      </p:sp>
      <p:sp>
        <p:nvSpPr>
          <p:cNvPr id="15" name="Textplatzhalter 18">
            <a:extLst>
              <a:ext uri="{FF2B5EF4-FFF2-40B4-BE49-F238E27FC236}">
                <a16:creationId xmlns:a16="http://schemas.microsoft.com/office/drawing/2014/main" id="{4E67B1E4-CA4C-D986-6607-10ED722FDB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0000" y="4554000"/>
            <a:ext cx="27395999" cy="1260000"/>
          </a:xfrm>
        </p:spPr>
        <p:txBody>
          <a:bodyPr tIns="90000" bIns="90000" anchor="t" anchorCtr="0"/>
          <a:lstStyle>
            <a:lvl1pPr marL="0" indent="0">
              <a:spcBef>
                <a:spcPts val="0"/>
              </a:spcBef>
              <a:buNone/>
              <a:defRPr sz="68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41749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252" userDrawn="1">
          <p15:clr>
            <a:srgbClr val="FBAE40"/>
          </p15:clr>
        </p15:guide>
        <p15:guide id="2" pos="98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354A5FD-8DA0-1F32-CBE9-E163EB9C4BF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0AB7D1B1-82E3-7F2C-8FBC-11A50A77B5FF}"/>
              </a:ext>
            </a:extLst>
          </p:cNvPr>
          <p:cNvCxnSpPr/>
          <p:nvPr userDrawn="1"/>
        </p:nvCxnSpPr>
        <p:spPr bwMode="auto">
          <a:xfrm>
            <a:off x="-108394" y="7950163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platzhalter 14">
            <a:extLst>
              <a:ext uri="{FF2B5EF4-FFF2-40B4-BE49-F238E27FC236}">
                <a16:creationId xmlns:a16="http://schemas.microsoft.com/office/drawing/2014/main" id="{92299D66-4D13-FC2A-D88C-2DF9DC9354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39600000"/>
            <a:ext cx="8640000" cy="21672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900250" indent="0">
              <a:buNone/>
              <a:defRPr/>
            </a:lvl2pPr>
            <a:lvl3pPr marL="1800250" indent="0">
              <a:buNone/>
              <a:defRPr/>
            </a:lvl3pPr>
            <a:lvl4pPr marL="2700250" indent="0">
              <a:buNone/>
              <a:defRPr/>
            </a:lvl4pPr>
            <a:lvl5pPr marL="3600250" indent="0">
              <a:buNone/>
              <a:defRPr/>
            </a:lvl5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7" name="Textplatzhalter 26">
            <a:extLst>
              <a:ext uri="{FF2B5EF4-FFF2-40B4-BE49-F238E27FC236}">
                <a16:creationId xmlns:a16="http://schemas.microsoft.com/office/drawing/2014/main" id="{F36B1E4E-DF4A-5AE7-3738-2A6C0E0FBC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0000" y="6354000"/>
            <a:ext cx="27395999" cy="720000"/>
          </a:xfrm>
        </p:spPr>
        <p:txBody>
          <a:bodyPr tIns="90000" bIns="9000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Name der Autoren</a:t>
            </a:r>
          </a:p>
        </p:txBody>
      </p:sp>
      <p:sp>
        <p:nvSpPr>
          <p:cNvPr id="9" name="Textplatzhalter 26">
            <a:extLst>
              <a:ext uri="{FF2B5EF4-FFF2-40B4-BE49-F238E27FC236}">
                <a16:creationId xmlns:a16="http://schemas.microsoft.com/office/drawing/2014/main" id="{00F086B9-ED1D-41B8-AB52-383DCA3278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40000" y="7038000"/>
            <a:ext cx="27395999" cy="720000"/>
          </a:xfrm>
        </p:spPr>
        <p:txBody>
          <a:bodyPr tIns="90000" bIns="90000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Optional: Fachbereich – Fach</a:t>
            </a:r>
          </a:p>
        </p:txBody>
      </p:sp>
      <p:sp>
        <p:nvSpPr>
          <p:cNvPr id="11" name="Textplatzhalter 18">
            <a:extLst>
              <a:ext uri="{FF2B5EF4-FFF2-40B4-BE49-F238E27FC236}">
                <a16:creationId xmlns:a16="http://schemas.microsoft.com/office/drawing/2014/main" id="{83B042B4-BDBE-8CA9-6B50-063AF50BB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0000" y="4554000"/>
            <a:ext cx="27395999" cy="1260000"/>
          </a:xfrm>
        </p:spPr>
        <p:txBody>
          <a:bodyPr tIns="90000" bIns="90000" anchor="t" anchorCtr="0"/>
          <a:lstStyle>
            <a:lvl1pPr marL="0" indent="0">
              <a:spcBef>
                <a:spcPts val="0"/>
              </a:spcBef>
              <a:buNone/>
              <a:defRPr sz="6800">
                <a:solidFill>
                  <a:schemeClr val="accent1"/>
                </a:solidFill>
              </a:defRPr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27640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1080000"/>
            <a:ext cx="27397075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9162000"/>
            <a:ext cx="27397075" cy="28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text styles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8BD07FE-2D7E-F630-72FD-EFEC82C94249}"/>
              </a:ext>
            </a:extLst>
          </p:cNvPr>
          <p:cNvCxnSpPr/>
          <p:nvPr userDrawn="1"/>
        </p:nvCxnSpPr>
        <p:spPr bwMode="auto">
          <a:xfrm>
            <a:off x="-108394" y="38862000"/>
            <a:ext cx="30492000" cy="0"/>
          </a:xfrm>
          <a:prstGeom prst="line">
            <a:avLst/>
          </a:prstGeom>
          <a:solidFill>
            <a:srgbClr val="000066"/>
          </a:solidFill>
          <a:ln w="698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7B861EAB-4A4C-73D3-1365-7B985AE63AF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950" y="40179777"/>
            <a:ext cx="5306400" cy="13396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0" r:id="rId3"/>
    <p:sldLayoutId id="2147483653" r:id="rId4"/>
    <p:sldLayoutId id="2147483654" r:id="rId5"/>
  </p:sldLayoutIdLst>
  <p:txStyles>
    <p:titleStyle>
      <a:lvl1pPr algn="l" defTabSz="4351501" rtl="0" eaLnBrk="0" fontAlgn="base" hangingPunct="0">
        <a:spcBef>
          <a:spcPct val="0"/>
        </a:spcBef>
        <a:spcAft>
          <a:spcPct val="0"/>
        </a:spcAft>
        <a:defRPr sz="10200" b="1" i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2pPr>
      <a:lvl3pPr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3pPr>
      <a:lvl4pPr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4pPr>
      <a:lvl5pPr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5pPr>
      <a:lvl6pPr marL="457217"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6pPr>
      <a:lvl7pPr marL="914435"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7pPr>
      <a:lvl8pPr marL="1371652"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8pPr>
      <a:lvl9pPr marL="1828868" algn="ctr" defTabSz="4351501" rtl="0" eaLnBrk="0" fontAlgn="base" hangingPunct="0">
        <a:spcBef>
          <a:spcPct val="0"/>
        </a:spcBef>
        <a:spcAft>
          <a:spcPct val="0"/>
        </a:spcAft>
        <a:defRPr sz="21201">
          <a:solidFill>
            <a:schemeClr val="tx2"/>
          </a:solidFill>
          <a:latin typeface="Times New Roman" pitchFamily="18" charset="0"/>
        </a:defRPr>
      </a:lvl9pPr>
    </p:titleStyle>
    <p:bodyStyle>
      <a:lvl1pPr marL="539750" indent="-539750" algn="l" defTabSz="43515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3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440000" indent="-539750" algn="l" defTabSz="43515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3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2340000" indent="-539750" algn="l" defTabSz="43515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3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3240000" indent="-539750" algn="l" defTabSz="43515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3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4140000" indent="-539750" algn="l" defTabSz="43515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3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0227059" indent="-1081129" algn="l" defTabSz="4351501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6pPr>
      <a:lvl7pPr marL="10684276" indent="-1081129" algn="l" defTabSz="4351501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7pPr>
      <a:lvl8pPr marL="11141493" indent="-1081129" algn="l" defTabSz="4351501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8pPr>
      <a:lvl9pPr marL="11598710" indent="-1081129" algn="l" defTabSz="4351501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2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8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3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4480" userDrawn="1">
          <p15:clr>
            <a:srgbClr val="F26B43"/>
          </p15:clr>
        </p15:guide>
        <p15:guide id="3" pos="909" userDrawn="1">
          <p15:clr>
            <a:srgbClr val="F26B43"/>
          </p15:clr>
        </p15:guide>
        <p15:guide id="5" pos="18164" userDrawn="1">
          <p15:clr>
            <a:srgbClr val="F26B43"/>
          </p15:clr>
        </p15:guide>
        <p15:guide id="6" orient="horz" pos="26152" userDrawn="1">
          <p15:clr>
            <a:srgbClr val="F26B43"/>
          </p15:clr>
        </p15:guide>
        <p15:guide id="8" orient="horz" pos="680" userDrawn="1">
          <p15:clr>
            <a:srgbClr val="F26B43"/>
          </p15:clr>
        </p15:guide>
        <p15:guide id="9" orient="horz" pos="23914" userDrawn="1">
          <p15:clr>
            <a:srgbClr val="F26B43"/>
          </p15:clr>
        </p15:guide>
        <p15:guide id="16" orient="horz" pos="25047" userDrawn="1">
          <p15:clr>
            <a:srgbClr val="F26B43"/>
          </p15:clr>
        </p15:guide>
        <p15:guide id="17" orient="horz" pos="5769" userDrawn="1">
          <p15:clr>
            <a:srgbClr val="F26B43"/>
          </p15:clr>
        </p15:guide>
        <p15:guide id="18" orient="horz" pos="4749" userDrawn="1">
          <p15:clr>
            <a:srgbClr val="F26B43"/>
          </p15:clr>
        </p15:guide>
        <p15:guide id="19" orient="horz" pos="50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1314B7A4-2671-CD2A-026B-F838D6EA4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8276" y="10369726"/>
            <a:ext cx="13247687" cy="1148346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altLang="de-DE" sz="5100" b="1" dirty="0" err="1">
                <a:ea typeface="Calibri" panose="020F0502020204030204" pitchFamily="34" charset="0"/>
              </a:rPr>
              <a:t>Gestaltungsvorschläge</a:t>
            </a:r>
            <a:endParaRPr lang="en-US" altLang="de-DE" sz="5100" dirty="0">
              <a:ea typeface="Calibri" panose="020F050202020403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7DBB6E8-E498-E140-F8BF-118B408C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Titel des Plakates mit zwei Spalten </a:t>
            </a:r>
            <a:br>
              <a:rPr lang="de-DE" dirty="0">
                <a:solidFill>
                  <a:srgbClr val="007AC3"/>
                </a:solidFill>
              </a:rPr>
            </a:br>
            <a:r>
              <a:rPr lang="de-DE" dirty="0">
                <a:solidFill>
                  <a:srgbClr val="007AC3"/>
                </a:solidFill>
              </a:rPr>
              <a:t>ein- bis zweizeilig 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4FF4406-E330-E420-8863-66298238F8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Name des Studierenden</a:t>
            </a:r>
            <a:endParaRPr lang="de-DE" dirty="0"/>
          </a:p>
          <a:p>
            <a:r>
              <a:rPr lang="de-DE" dirty="0"/>
              <a:t>Fachbereich – Fach</a:t>
            </a:r>
          </a:p>
          <a:p>
            <a:r>
              <a:rPr lang="de-DE" dirty="0" err="1"/>
              <a:t>beispiel@uni-trier,de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4BC3132-BC8B-45BD-71AF-EAB4BD09B9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Name der Autoren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33DD238-989E-9EB1-B504-AD04077480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Optional: Fachbereich – Fach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A019083-90AC-ECA1-02AC-E13DE09DF6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Hier kann ein Untertitel stehen</a:t>
            </a:r>
            <a:endParaRPr lang="de-DE" dirty="0"/>
          </a:p>
        </p:txBody>
      </p:sp>
      <p:grpSp>
        <p:nvGrpSpPr>
          <p:cNvPr id="2" name="Group 534">
            <a:extLst>
              <a:ext uri="{FF2B5EF4-FFF2-40B4-BE49-F238E27FC236}">
                <a16:creationId xmlns:a16="http://schemas.microsoft.com/office/drawing/2014/main" id="{146B3A89-2DD3-E337-9AF8-6A685EE68595}"/>
              </a:ext>
            </a:extLst>
          </p:cNvPr>
          <p:cNvGrpSpPr>
            <a:grpSpLocks/>
          </p:cNvGrpSpPr>
          <p:nvPr/>
        </p:nvGrpSpPr>
        <p:grpSpPr bwMode="auto">
          <a:xfrm>
            <a:off x="1440000" y="13707002"/>
            <a:ext cx="7162221" cy="7608311"/>
            <a:chOff x="2724" y="6000"/>
            <a:chExt cx="3276" cy="3480"/>
          </a:xfrm>
        </p:grpSpPr>
        <p:sp>
          <p:nvSpPr>
            <p:cNvPr id="3" name="Rectangle 227">
              <a:extLst>
                <a:ext uri="{FF2B5EF4-FFF2-40B4-BE49-F238E27FC236}">
                  <a16:creationId xmlns:a16="http://schemas.microsoft.com/office/drawing/2014/main" id="{BB822D3C-67C2-C8C4-C56A-4CC1D3975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" y="6000"/>
              <a:ext cx="3276" cy="3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814" tIns="41907" rIns="90000" bIns="41907" anchor="ctr"/>
            <a:lstStyle>
              <a:lvl1pPr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257" descr="Dark horizontal">
              <a:extLst>
                <a:ext uri="{FF2B5EF4-FFF2-40B4-BE49-F238E27FC236}">
                  <a16:creationId xmlns:a16="http://schemas.microsoft.com/office/drawing/2014/main" id="{D8A4E978-05C6-CAB2-C53F-E18161823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6091"/>
              <a:ext cx="2713" cy="156"/>
            </a:xfrm>
            <a:prstGeom prst="rect">
              <a:avLst/>
            </a:prstGeom>
            <a:pattFill prst="dk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265" descr="NvyShad">
              <a:extLst>
                <a:ext uri="{FF2B5EF4-FFF2-40B4-BE49-F238E27FC236}">
                  <a16:creationId xmlns:a16="http://schemas.microsoft.com/office/drawing/2014/main" id="{7F42F4F9-0ED6-EE86-5E9E-737F07A088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0" y="6286"/>
              <a:ext cx="53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266" descr="Narrow horizontal">
              <a:extLst>
                <a:ext uri="{FF2B5EF4-FFF2-40B4-BE49-F238E27FC236}">
                  <a16:creationId xmlns:a16="http://schemas.microsoft.com/office/drawing/2014/main" id="{EEC1DE31-0524-FAFF-5C15-C9907E82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" y="6377"/>
              <a:ext cx="1818" cy="11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267">
              <a:extLst>
                <a:ext uri="{FF2B5EF4-FFF2-40B4-BE49-F238E27FC236}">
                  <a16:creationId xmlns:a16="http://schemas.microsoft.com/office/drawing/2014/main" id="{B3191982-067C-25DF-A8B1-E156541D8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6360"/>
              <a:ext cx="203" cy="156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271">
              <a:extLst>
                <a:ext uri="{FF2B5EF4-FFF2-40B4-BE49-F238E27FC236}">
                  <a16:creationId xmlns:a16="http://schemas.microsoft.com/office/drawing/2014/main" id="{1172721F-E799-913F-8CAD-54B4D8034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6" y="6623"/>
              <a:ext cx="1434" cy="987"/>
              <a:chOff x="432" y="6432"/>
              <a:chExt cx="1344" cy="912"/>
            </a:xfrm>
          </p:grpSpPr>
          <p:sp>
            <p:nvSpPr>
              <p:cNvPr id="38" name="Rectangle 258" descr="Narrow horizontal">
                <a:extLst>
                  <a:ext uri="{FF2B5EF4-FFF2-40B4-BE49-F238E27FC236}">
                    <a16:creationId xmlns:a16="http://schemas.microsoft.com/office/drawing/2014/main" id="{40B6D1C9-29D3-C9E3-88B8-98C75573C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505"/>
                <a:ext cx="1344" cy="312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259" descr="75%">
                <a:extLst>
                  <a:ext uri="{FF2B5EF4-FFF2-40B4-BE49-F238E27FC236}">
                    <a16:creationId xmlns:a16="http://schemas.microsoft.com/office/drawing/2014/main" id="{394442A3-B30E-A291-EC75-4AA620FFB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6871"/>
                <a:ext cx="792" cy="384"/>
              </a:xfrm>
              <a:prstGeom prst="rect">
                <a:avLst/>
              </a:prstGeom>
              <a:pattFill prst="pct75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269" descr="Narrow horizontal">
                <a:extLst>
                  <a:ext uri="{FF2B5EF4-FFF2-40B4-BE49-F238E27FC236}">
                    <a16:creationId xmlns:a16="http://schemas.microsoft.com/office/drawing/2014/main" id="{EAF057E7-A40D-4BA1-39E1-670398EE1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7291"/>
                <a:ext cx="798" cy="53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angle 270" descr="Dark horizontal">
                <a:extLst>
                  <a:ext uri="{FF2B5EF4-FFF2-40B4-BE49-F238E27FC236}">
                    <a16:creationId xmlns:a16="http://schemas.microsoft.com/office/drawing/2014/main" id="{5E5BB540-CC00-83C4-05B4-28D56DF13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432"/>
                <a:ext cx="528" cy="48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272">
              <a:extLst>
                <a:ext uri="{FF2B5EF4-FFF2-40B4-BE49-F238E27FC236}">
                  <a16:creationId xmlns:a16="http://schemas.microsoft.com/office/drawing/2014/main" id="{79502091-C117-A8FC-007B-D8EDA45BDB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6" y="6623"/>
              <a:ext cx="1433" cy="987"/>
              <a:chOff x="432" y="6432"/>
              <a:chExt cx="1344" cy="912"/>
            </a:xfrm>
          </p:grpSpPr>
          <p:sp>
            <p:nvSpPr>
              <p:cNvPr id="34" name="Rectangle 273" descr="Narrow horizontal">
                <a:extLst>
                  <a:ext uri="{FF2B5EF4-FFF2-40B4-BE49-F238E27FC236}">
                    <a16:creationId xmlns:a16="http://schemas.microsoft.com/office/drawing/2014/main" id="{7B14724B-B6EC-75C7-B779-2AD12AA74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505"/>
                <a:ext cx="1344" cy="312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274" descr="75%">
                <a:extLst>
                  <a:ext uri="{FF2B5EF4-FFF2-40B4-BE49-F238E27FC236}">
                    <a16:creationId xmlns:a16="http://schemas.microsoft.com/office/drawing/2014/main" id="{3F7EB551-82BF-30BF-52E9-B8FF45AB0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6871"/>
                <a:ext cx="792" cy="384"/>
              </a:xfrm>
              <a:prstGeom prst="rect">
                <a:avLst/>
              </a:prstGeom>
              <a:pattFill prst="pct75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275" descr="Narrow horizontal">
                <a:extLst>
                  <a:ext uri="{FF2B5EF4-FFF2-40B4-BE49-F238E27FC236}">
                    <a16:creationId xmlns:a16="http://schemas.microsoft.com/office/drawing/2014/main" id="{77A01CE3-0E37-86BE-2D8E-770DDCC19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7291"/>
                <a:ext cx="798" cy="53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276" descr="Dark horizontal">
                <a:extLst>
                  <a:ext uri="{FF2B5EF4-FFF2-40B4-BE49-F238E27FC236}">
                    <a16:creationId xmlns:a16="http://schemas.microsoft.com/office/drawing/2014/main" id="{625B6106-D964-FB78-4E9E-6A0FECD69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432"/>
                <a:ext cx="528" cy="48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Rectangle 278" descr="Narrow horizontal">
              <a:extLst>
                <a:ext uri="{FF2B5EF4-FFF2-40B4-BE49-F238E27FC236}">
                  <a16:creationId xmlns:a16="http://schemas.microsoft.com/office/drawing/2014/main" id="{7F79DC91-7FF9-F4A8-7A46-5A55926F4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" y="7793"/>
              <a:ext cx="1434" cy="338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279" descr="75%">
              <a:extLst>
                <a:ext uri="{FF2B5EF4-FFF2-40B4-BE49-F238E27FC236}">
                  <a16:creationId xmlns:a16="http://schemas.microsoft.com/office/drawing/2014/main" id="{94879D6F-1FB5-92D3-4659-D4E81AF62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8189"/>
              <a:ext cx="844" cy="494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280" descr="Narrow horizontal">
              <a:extLst>
                <a:ext uri="{FF2B5EF4-FFF2-40B4-BE49-F238E27FC236}">
                  <a16:creationId xmlns:a16="http://schemas.microsoft.com/office/drawing/2014/main" id="{0A3D68A8-69D3-6AA0-3BAE-2C9654AD2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8747"/>
              <a:ext cx="850" cy="58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81" descr="Dark horizontal">
              <a:extLst>
                <a:ext uri="{FF2B5EF4-FFF2-40B4-BE49-F238E27FC236}">
                  <a16:creationId xmlns:a16="http://schemas.microsoft.com/office/drawing/2014/main" id="{5AD09A2A-CC37-BA15-8D5D-196D84B09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" y="7714"/>
              <a:ext cx="563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" name="Group 282">
              <a:extLst>
                <a:ext uri="{FF2B5EF4-FFF2-40B4-BE49-F238E27FC236}">
                  <a16:creationId xmlns:a16="http://schemas.microsoft.com/office/drawing/2014/main" id="{9BFC73CD-A03B-1C58-27DC-22303C05A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7714"/>
              <a:ext cx="1434" cy="987"/>
              <a:chOff x="432" y="6432"/>
              <a:chExt cx="1344" cy="912"/>
            </a:xfrm>
          </p:grpSpPr>
          <p:sp>
            <p:nvSpPr>
              <p:cNvPr id="30" name="Rectangle 283" descr="Narrow horizontal">
                <a:extLst>
                  <a:ext uri="{FF2B5EF4-FFF2-40B4-BE49-F238E27FC236}">
                    <a16:creationId xmlns:a16="http://schemas.microsoft.com/office/drawing/2014/main" id="{09E78C5B-AF70-3ACF-BB24-F223649A0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505"/>
                <a:ext cx="1344" cy="312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284" descr="75%">
                <a:extLst>
                  <a:ext uri="{FF2B5EF4-FFF2-40B4-BE49-F238E27FC236}">
                    <a16:creationId xmlns:a16="http://schemas.microsoft.com/office/drawing/2014/main" id="{BA2F12D1-3A5C-CFDE-21DF-B06B10FB8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6871"/>
                <a:ext cx="792" cy="384"/>
              </a:xfrm>
              <a:prstGeom prst="rect">
                <a:avLst/>
              </a:prstGeom>
              <a:pattFill prst="pct75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285" descr="Narrow horizontal">
                <a:extLst>
                  <a:ext uri="{FF2B5EF4-FFF2-40B4-BE49-F238E27FC236}">
                    <a16:creationId xmlns:a16="http://schemas.microsoft.com/office/drawing/2014/main" id="{4EB595F0-DE19-AADF-2641-412690865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7291"/>
                <a:ext cx="798" cy="53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286" descr="Dark horizontal">
                <a:extLst>
                  <a:ext uri="{FF2B5EF4-FFF2-40B4-BE49-F238E27FC236}">
                    <a16:creationId xmlns:a16="http://schemas.microsoft.com/office/drawing/2014/main" id="{917C3B18-50F3-816F-B822-1A62396A3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432"/>
                <a:ext cx="528" cy="48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90000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Rectangle 288" descr="Narrow horizontal">
              <a:extLst>
                <a:ext uri="{FF2B5EF4-FFF2-40B4-BE49-F238E27FC236}">
                  <a16:creationId xmlns:a16="http://schemas.microsoft.com/office/drawing/2014/main" id="{0EF33E91-FC0D-FA47-50F7-3F6CA48F2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8884"/>
              <a:ext cx="1434" cy="182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91" descr="Dark horizontal">
              <a:extLst>
                <a:ext uri="{FF2B5EF4-FFF2-40B4-BE49-F238E27FC236}">
                  <a16:creationId xmlns:a16="http://schemas.microsoft.com/office/drawing/2014/main" id="{8CE38F4E-EE21-CBBD-49CA-4FF2B12EC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8805"/>
              <a:ext cx="563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96" descr="75%">
              <a:extLst>
                <a:ext uri="{FF2B5EF4-FFF2-40B4-BE49-F238E27FC236}">
                  <a16:creationId xmlns:a16="http://schemas.microsoft.com/office/drawing/2014/main" id="{212714E8-0FC0-5AA4-F0D3-ABD97D634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8884"/>
              <a:ext cx="844" cy="448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97" descr="Narrow horizontal">
              <a:extLst>
                <a:ext uri="{FF2B5EF4-FFF2-40B4-BE49-F238E27FC236}">
                  <a16:creationId xmlns:a16="http://schemas.microsoft.com/office/drawing/2014/main" id="{8C91FFF1-862E-EB1A-A8C5-5663D35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9371"/>
              <a:ext cx="850" cy="57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92" descr="Narrow horizontal">
              <a:extLst>
                <a:ext uri="{FF2B5EF4-FFF2-40B4-BE49-F238E27FC236}">
                  <a16:creationId xmlns:a16="http://schemas.microsoft.com/office/drawing/2014/main" id="{8D98D357-9074-AD49-6F6E-B59D86CFC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9129"/>
              <a:ext cx="1434" cy="124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99">
              <a:extLst>
                <a:ext uri="{FF2B5EF4-FFF2-40B4-BE49-F238E27FC236}">
                  <a16:creationId xmlns:a16="http://schemas.microsoft.com/office/drawing/2014/main" id="{EB12270E-A59F-CBA1-8BF1-12754E446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" y="9099"/>
              <a:ext cx="1127" cy="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3" descr="Narrow horizontal">
              <a:extLst>
                <a:ext uri="{FF2B5EF4-FFF2-40B4-BE49-F238E27FC236}">
                  <a16:creationId xmlns:a16="http://schemas.microsoft.com/office/drawing/2014/main" id="{6E5D2E5A-87CF-405F-BE02-EB2D1947E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9324"/>
              <a:ext cx="1434" cy="124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00">
              <a:extLst>
                <a:ext uri="{FF2B5EF4-FFF2-40B4-BE49-F238E27FC236}">
                  <a16:creationId xmlns:a16="http://schemas.microsoft.com/office/drawing/2014/main" id="{C13D0E1F-50D1-610C-53DA-D097E1CE0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" y="9292"/>
              <a:ext cx="1127" cy="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90000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536">
            <a:extLst>
              <a:ext uri="{FF2B5EF4-FFF2-40B4-BE49-F238E27FC236}">
                <a16:creationId xmlns:a16="http://schemas.microsoft.com/office/drawing/2014/main" id="{7F68E154-85D7-D42A-58FC-8A6904195FD1}"/>
              </a:ext>
            </a:extLst>
          </p:cNvPr>
          <p:cNvGrpSpPr>
            <a:grpSpLocks/>
          </p:cNvGrpSpPr>
          <p:nvPr/>
        </p:nvGrpSpPr>
        <p:grpSpPr bwMode="auto">
          <a:xfrm>
            <a:off x="11576008" y="13721148"/>
            <a:ext cx="7134135" cy="7580018"/>
            <a:chOff x="2544" y="13872"/>
            <a:chExt cx="3264" cy="3468"/>
          </a:xfrm>
        </p:grpSpPr>
        <p:sp>
          <p:nvSpPr>
            <p:cNvPr id="48" name="Rectangle 307">
              <a:extLst>
                <a:ext uri="{FF2B5EF4-FFF2-40B4-BE49-F238E27FC236}">
                  <a16:creationId xmlns:a16="http://schemas.microsoft.com/office/drawing/2014/main" id="{A539D74D-C7B1-41BF-2911-8DB6935F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872"/>
              <a:ext cx="3264" cy="34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814" tIns="41907" rIns="83814" bIns="41907" anchor="ctr"/>
            <a:lstStyle>
              <a:lvl1pPr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308" descr="Dark horizontal">
              <a:extLst>
                <a:ext uri="{FF2B5EF4-FFF2-40B4-BE49-F238E27FC236}">
                  <a16:creationId xmlns:a16="http://schemas.microsoft.com/office/drawing/2014/main" id="{7C8920AB-2EFD-C4A4-3DDF-D2171D9DD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13963"/>
              <a:ext cx="2703" cy="155"/>
            </a:xfrm>
            <a:prstGeom prst="rect">
              <a:avLst/>
            </a:prstGeom>
            <a:pattFill prst="dk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0" name="Picture 309" descr="NvyShad">
              <a:extLst>
                <a:ext uri="{FF2B5EF4-FFF2-40B4-BE49-F238E27FC236}">
                  <a16:creationId xmlns:a16="http://schemas.microsoft.com/office/drawing/2014/main" id="{8A0DCF0E-3558-CB40-2278-CB2F339C93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0" y="14157"/>
              <a:ext cx="52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tangle 310" descr="Narrow horizontal">
              <a:extLst>
                <a:ext uri="{FF2B5EF4-FFF2-40B4-BE49-F238E27FC236}">
                  <a16:creationId xmlns:a16="http://schemas.microsoft.com/office/drawing/2014/main" id="{5768FFA6-46E3-0528-1400-B05E23EB2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14247"/>
              <a:ext cx="1810" cy="11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311">
              <a:extLst>
                <a:ext uri="{FF2B5EF4-FFF2-40B4-BE49-F238E27FC236}">
                  <a16:creationId xmlns:a16="http://schemas.microsoft.com/office/drawing/2014/main" id="{D650882C-46AC-DE48-E4A7-B0ACD95A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4231"/>
              <a:ext cx="202" cy="15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313" descr="Narrow horizontal">
              <a:extLst>
                <a:ext uri="{FF2B5EF4-FFF2-40B4-BE49-F238E27FC236}">
                  <a16:creationId xmlns:a16="http://schemas.microsoft.com/office/drawing/2014/main" id="{DCBCAACD-0C3A-00D9-62A4-85B2D8D3B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" y="14572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316" descr="Dark horizontal">
              <a:extLst>
                <a:ext uri="{FF2B5EF4-FFF2-40B4-BE49-F238E27FC236}">
                  <a16:creationId xmlns:a16="http://schemas.microsoft.com/office/drawing/2014/main" id="{88D52FBC-4745-19C7-0DAB-95AF4B6FD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" y="14493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318" descr="Narrow horizontal">
              <a:extLst>
                <a:ext uri="{FF2B5EF4-FFF2-40B4-BE49-F238E27FC236}">
                  <a16:creationId xmlns:a16="http://schemas.microsoft.com/office/drawing/2014/main" id="{309248C9-8AC5-B5FE-5009-C9EC6B75A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9" y="14572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319" descr="75%">
              <a:extLst>
                <a:ext uri="{FF2B5EF4-FFF2-40B4-BE49-F238E27FC236}">
                  <a16:creationId xmlns:a16="http://schemas.microsoft.com/office/drawing/2014/main" id="{AF97EE4F-381F-CE76-FA44-90D7511D6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" y="15011"/>
              <a:ext cx="1445" cy="63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321" descr="Dark horizontal">
              <a:extLst>
                <a:ext uri="{FF2B5EF4-FFF2-40B4-BE49-F238E27FC236}">
                  <a16:creationId xmlns:a16="http://schemas.microsoft.com/office/drawing/2014/main" id="{1D558212-189C-F7AA-EBC7-B8EFAA69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9" y="14493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324" descr="Narrow horizontal">
              <a:extLst>
                <a:ext uri="{FF2B5EF4-FFF2-40B4-BE49-F238E27FC236}">
                  <a16:creationId xmlns:a16="http://schemas.microsoft.com/office/drawing/2014/main" id="{0F066994-36E5-8873-3956-ACF007884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1" y="16430"/>
              <a:ext cx="1294" cy="61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322" descr="Narrow horizontal">
              <a:extLst>
                <a:ext uri="{FF2B5EF4-FFF2-40B4-BE49-F238E27FC236}">
                  <a16:creationId xmlns:a16="http://schemas.microsoft.com/office/drawing/2014/main" id="{F83331B2-3303-8C54-23F3-FF5B2C8E7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" y="16746"/>
              <a:ext cx="1428" cy="55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325" descr="Dark horizontal">
              <a:extLst>
                <a:ext uri="{FF2B5EF4-FFF2-40B4-BE49-F238E27FC236}">
                  <a16:creationId xmlns:a16="http://schemas.microsoft.com/office/drawing/2014/main" id="{13442E89-BEDA-3838-AB31-5688930B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" y="16667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331" descr="Narrow horizontal">
              <a:extLst>
                <a:ext uri="{FF2B5EF4-FFF2-40B4-BE49-F238E27FC236}">
                  <a16:creationId xmlns:a16="http://schemas.microsoft.com/office/drawing/2014/main" id="{FA935FD0-01E9-B92D-7EB4-40AAA6028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16746"/>
              <a:ext cx="1428" cy="181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332" descr="Dark horizontal">
              <a:extLst>
                <a:ext uri="{FF2B5EF4-FFF2-40B4-BE49-F238E27FC236}">
                  <a16:creationId xmlns:a16="http://schemas.microsoft.com/office/drawing/2014/main" id="{766DC47B-3C35-27D4-5DF9-43F50DD3E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16667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336" descr="Narrow horizontal">
              <a:extLst>
                <a:ext uri="{FF2B5EF4-FFF2-40B4-BE49-F238E27FC236}">
                  <a16:creationId xmlns:a16="http://schemas.microsoft.com/office/drawing/2014/main" id="{78689DDA-A3F1-784E-FE49-4C6707090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16991"/>
              <a:ext cx="1428" cy="123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337">
              <a:extLst>
                <a:ext uri="{FF2B5EF4-FFF2-40B4-BE49-F238E27FC236}">
                  <a16:creationId xmlns:a16="http://schemas.microsoft.com/office/drawing/2014/main" id="{CA3F274C-2533-34F8-37A8-A0699C9A4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16961"/>
              <a:ext cx="1122" cy="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339" descr="Narrow horizontal">
              <a:extLst>
                <a:ext uri="{FF2B5EF4-FFF2-40B4-BE49-F238E27FC236}">
                  <a16:creationId xmlns:a16="http://schemas.microsoft.com/office/drawing/2014/main" id="{214D297E-1B97-D8E0-5074-6E4723F29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17179"/>
              <a:ext cx="1428" cy="12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340">
              <a:extLst>
                <a:ext uri="{FF2B5EF4-FFF2-40B4-BE49-F238E27FC236}">
                  <a16:creationId xmlns:a16="http://schemas.microsoft.com/office/drawing/2014/main" id="{78AA1F5A-DDDE-E60C-FE2E-FC2A5D82B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17149"/>
              <a:ext cx="1122" cy="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7" name="Diagram 379">
              <a:extLst>
                <a:ext uri="{FF2B5EF4-FFF2-40B4-BE49-F238E27FC236}">
                  <a16:creationId xmlns:a16="http://schemas.microsoft.com/office/drawing/2014/main" id="{AF8EEC5B-52D3-3F6C-86EE-6999595868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5" y="15063"/>
              <a:ext cx="1284" cy="1400"/>
              <a:chOff x="2955" y="15600"/>
              <a:chExt cx="1618" cy="1740"/>
            </a:xfrm>
          </p:grpSpPr>
          <p:sp>
            <p:nvSpPr>
              <p:cNvPr id="74" name="_s1028">
                <a:extLst>
                  <a:ext uri="{FF2B5EF4-FFF2-40B4-BE49-F238E27FC236}">
                    <a16:creationId xmlns:a16="http://schemas.microsoft.com/office/drawing/2014/main" id="{68BA49B7-0DBD-58EE-3375-A390A5FD1F45}"/>
                  </a:ext>
                </a:extLst>
              </p:cNvPr>
              <p:cNvSpPr>
                <a:spLocks noChangeArrowheads="1" noTextEdit="1"/>
              </p:cNvSpPr>
              <p:nvPr/>
            </p:nvSpPr>
            <p:spPr bwMode="auto">
              <a:xfrm>
                <a:off x="3165" y="15682"/>
                <a:ext cx="1198" cy="1198"/>
              </a:xfrm>
              <a:custGeom>
                <a:avLst/>
                <a:gdLst>
                  <a:gd name="G0" fmla="+- -5242880 0 0"/>
                  <a:gd name="G1" fmla="+- -8519680 0 0"/>
                  <a:gd name="G2" fmla="+- -5242880 0 -8519680"/>
                  <a:gd name="G3" fmla="+- 10800 0 0"/>
                  <a:gd name="G4" fmla="+- 0 0 -524288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8519680"/>
                  <a:gd name="G10" fmla="+- 7200 0 2700"/>
                  <a:gd name="G11" fmla="cos G10 -5242880"/>
                  <a:gd name="G12" fmla="sin G10 -5242880"/>
                  <a:gd name="G13" fmla="cos 13500 -5242880"/>
                  <a:gd name="G14" fmla="sin 13500 -524288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242880"/>
                  <a:gd name="G22" fmla="sin G20 -5242880"/>
                  <a:gd name="G23" fmla="+- G21 10800 0"/>
                  <a:gd name="G24" fmla="+- G12 G23 G22"/>
                  <a:gd name="G25" fmla="+- G22 G23 G11"/>
                  <a:gd name="G26" fmla="cos 10800 -5242880"/>
                  <a:gd name="G27" fmla="sin 10800 -5242880"/>
                  <a:gd name="G28" fmla="cos 7200 -5242880"/>
                  <a:gd name="G29" fmla="sin 7200 -524288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8519680"/>
                  <a:gd name="G36" fmla="sin G34 -8519680"/>
                  <a:gd name="G37" fmla="+/ -8519680 -524288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004 w 21600"/>
                  <a:gd name="T5" fmla="*/ 368 h 21600"/>
                  <a:gd name="T6" fmla="*/ 5014 w 21600"/>
                  <a:gd name="T7" fmla="*/ 3905 h 21600"/>
                  <a:gd name="T8" fmla="*/ 8936 w 21600"/>
                  <a:gd name="T9" fmla="*/ 3845 h 21600"/>
                  <a:gd name="T10" fmla="*/ 13144 w 21600"/>
                  <a:gd name="T11" fmla="*/ -2495 h 21600"/>
                  <a:gd name="T12" fmla="*/ 16794 w 21600"/>
                  <a:gd name="T13" fmla="*/ 2717 h 21600"/>
                  <a:gd name="T14" fmla="*/ 11581 w 21600"/>
                  <a:gd name="T15" fmla="*/ 6368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2050" y="3709"/>
                    </a:moveTo>
                    <a:cubicBezTo>
                      <a:pt x="11637" y="3636"/>
                      <a:pt x="11219" y="3600"/>
                      <a:pt x="10800" y="3600"/>
                    </a:cubicBezTo>
                    <a:cubicBezTo>
                      <a:pt x="9107" y="3600"/>
                      <a:pt x="7468" y="4196"/>
                      <a:pt x="6171" y="5284"/>
                    </a:cubicBezTo>
                    <a:lnTo>
                      <a:pt x="3857" y="2526"/>
                    </a:lnTo>
                    <a:cubicBezTo>
                      <a:pt x="5802" y="894"/>
                      <a:pt x="8260" y="0"/>
                      <a:pt x="10800" y="0"/>
                    </a:cubicBezTo>
                    <a:cubicBezTo>
                      <a:pt x="11428" y="0"/>
                      <a:pt x="12056" y="54"/>
                      <a:pt x="12675" y="164"/>
                    </a:cubicBezTo>
                    <a:lnTo>
                      <a:pt x="13144" y="-2495"/>
                    </a:lnTo>
                    <a:lnTo>
                      <a:pt x="16794" y="2717"/>
                    </a:lnTo>
                    <a:lnTo>
                      <a:pt x="11581" y="6368"/>
                    </a:lnTo>
                    <a:lnTo>
                      <a:pt x="12050" y="3709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" name="_s1029">
                <a:extLst>
                  <a:ext uri="{FF2B5EF4-FFF2-40B4-BE49-F238E27FC236}">
                    <a16:creationId xmlns:a16="http://schemas.microsoft.com/office/drawing/2014/main" id="{ABCBC600-BA68-A108-0CF1-ED8F455F2126}"/>
                  </a:ext>
                </a:extLst>
              </p:cNvPr>
              <p:cNvSpPr>
                <a:spLocks noChangeArrowheads="1" noTextEdit="1"/>
              </p:cNvSpPr>
              <p:nvPr/>
            </p:nvSpPr>
            <p:spPr bwMode="auto">
              <a:xfrm rot="7200000">
                <a:off x="3329" y="15965"/>
                <a:ext cx="1198" cy="1198"/>
              </a:xfrm>
              <a:custGeom>
                <a:avLst/>
                <a:gdLst>
                  <a:gd name="G0" fmla="+- -5242880 0 0"/>
                  <a:gd name="G1" fmla="+- -8519680 0 0"/>
                  <a:gd name="G2" fmla="+- -5242880 0 -8519680"/>
                  <a:gd name="G3" fmla="+- 10800 0 0"/>
                  <a:gd name="G4" fmla="+- 0 0 -524288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8519680"/>
                  <a:gd name="G10" fmla="+- 7200 0 2700"/>
                  <a:gd name="G11" fmla="cos G10 -5242880"/>
                  <a:gd name="G12" fmla="sin G10 -5242880"/>
                  <a:gd name="G13" fmla="cos 13500 -5242880"/>
                  <a:gd name="G14" fmla="sin 13500 -524288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242880"/>
                  <a:gd name="G22" fmla="sin G20 -5242880"/>
                  <a:gd name="G23" fmla="+- G21 10800 0"/>
                  <a:gd name="G24" fmla="+- G12 G23 G22"/>
                  <a:gd name="G25" fmla="+- G22 G23 G11"/>
                  <a:gd name="G26" fmla="cos 10800 -5242880"/>
                  <a:gd name="G27" fmla="sin 10800 -5242880"/>
                  <a:gd name="G28" fmla="cos 7200 -5242880"/>
                  <a:gd name="G29" fmla="sin 7200 -524288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8519680"/>
                  <a:gd name="G36" fmla="sin G34 -8519680"/>
                  <a:gd name="G37" fmla="+/ -8519680 -524288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004 w 21600"/>
                  <a:gd name="T5" fmla="*/ 368 h 21600"/>
                  <a:gd name="T6" fmla="*/ 5014 w 21600"/>
                  <a:gd name="T7" fmla="*/ 3905 h 21600"/>
                  <a:gd name="T8" fmla="*/ 8936 w 21600"/>
                  <a:gd name="T9" fmla="*/ 3845 h 21600"/>
                  <a:gd name="T10" fmla="*/ 13144 w 21600"/>
                  <a:gd name="T11" fmla="*/ -2495 h 21600"/>
                  <a:gd name="T12" fmla="*/ 16794 w 21600"/>
                  <a:gd name="T13" fmla="*/ 2717 h 21600"/>
                  <a:gd name="T14" fmla="*/ 11581 w 21600"/>
                  <a:gd name="T15" fmla="*/ 6368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2050" y="3709"/>
                    </a:moveTo>
                    <a:cubicBezTo>
                      <a:pt x="11637" y="3636"/>
                      <a:pt x="11219" y="3600"/>
                      <a:pt x="10800" y="3600"/>
                    </a:cubicBezTo>
                    <a:cubicBezTo>
                      <a:pt x="9107" y="3600"/>
                      <a:pt x="7468" y="4196"/>
                      <a:pt x="6171" y="5284"/>
                    </a:cubicBezTo>
                    <a:lnTo>
                      <a:pt x="3857" y="2526"/>
                    </a:lnTo>
                    <a:cubicBezTo>
                      <a:pt x="5802" y="894"/>
                      <a:pt x="8260" y="0"/>
                      <a:pt x="10800" y="0"/>
                    </a:cubicBezTo>
                    <a:cubicBezTo>
                      <a:pt x="11428" y="0"/>
                      <a:pt x="12056" y="54"/>
                      <a:pt x="12675" y="164"/>
                    </a:cubicBezTo>
                    <a:lnTo>
                      <a:pt x="13144" y="-2495"/>
                    </a:lnTo>
                    <a:lnTo>
                      <a:pt x="16794" y="2717"/>
                    </a:lnTo>
                    <a:lnTo>
                      <a:pt x="11581" y="6368"/>
                    </a:lnTo>
                    <a:lnTo>
                      <a:pt x="12050" y="3709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" name="_s1030">
                <a:extLst>
                  <a:ext uri="{FF2B5EF4-FFF2-40B4-BE49-F238E27FC236}">
                    <a16:creationId xmlns:a16="http://schemas.microsoft.com/office/drawing/2014/main" id="{68F69E2A-64F3-1897-4BBF-EF8177DEC325}"/>
                  </a:ext>
                </a:extLst>
              </p:cNvPr>
              <p:cNvSpPr>
                <a:spLocks noChangeArrowheads="1" noTextEdit="1"/>
              </p:cNvSpPr>
              <p:nvPr/>
            </p:nvSpPr>
            <p:spPr bwMode="auto">
              <a:xfrm rot="14400000">
                <a:off x="3001" y="15966"/>
                <a:ext cx="1198" cy="1198"/>
              </a:xfrm>
              <a:custGeom>
                <a:avLst/>
                <a:gdLst>
                  <a:gd name="G0" fmla="+- -5242880 0 0"/>
                  <a:gd name="G1" fmla="+- -8519680 0 0"/>
                  <a:gd name="G2" fmla="+- -5242880 0 -8519680"/>
                  <a:gd name="G3" fmla="+- 10800 0 0"/>
                  <a:gd name="G4" fmla="+- 0 0 -524288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8519680"/>
                  <a:gd name="G10" fmla="+- 7200 0 2700"/>
                  <a:gd name="G11" fmla="cos G10 -5242880"/>
                  <a:gd name="G12" fmla="sin G10 -5242880"/>
                  <a:gd name="G13" fmla="cos 13500 -5242880"/>
                  <a:gd name="G14" fmla="sin 13500 -524288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242880"/>
                  <a:gd name="G22" fmla="sin G20 -5242880"/>
                  <a:gd name="G23" fmla="+- G21 10800 0"/>
                  <a:gd name="G24" fmla="+- G12 G23 G22"/>
                  <a:gd name="G25" fmla="+- G22 G23 G11"/>
                  <a:gd name="G26" fmla="cos 10800 -5242880"/>
                  <a:gd name="G27" fmla="sin 10800 -5242880"/>
                  <a:gd name="G28" fmla="cos 7200 -5242880"/>
                  <a:gd name="G29" fmla="sin 7200 -524288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8519680"/>
                  <a:gd name="G36" fmla="sin G34 -8519680"/>
                  <a:gd name="G37" fmla="+/ -8519680 -524288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004 w 21600"/>
                  <a:gd name="T5" fmla="*/ 368 h 21600"/>
                  <a:gd name="T6" fmla="*/ 5014 w 21600"/>
                  <a:gd name="T7" fmla="*/ 3905 h 21600"/>
                  <a:gd name="T8" fmla="*/ 8936 w 21600"/>
                  <a:gd name="T9" fmla="*/ 3845 h 21600"/>
                  <a:gd name="T10" fmla="*/ 13144 w 21600"/>
                  <a:gd name="T11" fmla="*/ -2495 h 21600"/>
                  <a:gd name="T12" fmla="*/ 16794 w 21600"/>
                  <a:gd name="T13" fmla="*/ 2717 h 21600"/>
                  <a:gd name="T14" fmla="*/ 11581 w 21600"/>
                  <a:gd name="T15" fmla="*/ 6368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2050" y="3709"/>
                    </a:moveTo>
                    <a:cubicBezTo>
                      <a:pt x="11637" y="3636"/>
                      <a:pt x="11219" y="3600"/>
                      <a:pt x="10800" y="3600"/>
                    </a:cubicBezTo>
                    <a:cubicBezTo>
                      <a:pt x="9107" y="3600"/>
                      <a:pt x="7468" y="4196"/>
                      <a:pt x="6171" y="5284"/>
                    </a:cubicBezTo>
                    <a:lnTo>
                      <a:pt x="3857" y="2526"/>
                    </a:lnTo>
                    <a:cubicBezTo>
                      <a:pt x="5802" y="894"/>
                      <a:pt x="8260" y="0"/>
                      <a:pt x="10800" y="0"/>
                    </a:cubicBezTo>
                    <a:cubicBezTo>
                      <a:pt x="11428" y="0"/>
                      <a:pt x="12056" y="54"/>
                      <a:pt x="12675" y="164"/>
                    </a:cubicBezTo>
                    <a:lnTo>
                      <a:pt x="13144" y="-2495"/>
                    </a:lnTo>
                    <a:lnTo>
                      <a:pt x="16794" y="2717"/>
                    </a:lnTo>
                    <a:lnTo>
                      <a:pt x="11581" y="6368"/>
                    </a:lnTo>
                    <a:lnTo>
                      <a:pt x="12050" y="3709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" name="_s1031">
                <a:extLst>
                  <a:ext uri="{FF2B5EF4-FFF2-40B4-BE49-F238E27FC236}">
                    <a16:creationId xmlns:a16="http://schemas.microsoft.com/office/drawing/2014/main" id="{5906B8DF-A1F6-A986-7DEC-81D171615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2" y="15901"/>
                <a:ext cx="481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>
                <a:lvl1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08084"/>
                <a:r>
                  <a:rPr lang="en-US" altLang="de-DE" sz="2400" b="0">
                    <a:solidFill>
                      <a:schemeClr val="tx1"/>
                    </a:solidFill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78" name="_s1032">
                <a:extLst>
                  <a:ext uri="{FF2B5EF4-FFF2-40B4-BE49-F238E27FC236}">
                    <a16:creationId xmlns:a16="http://schemas.microsoft.com/office/drawing/2014/main" id="{4FD3604A-BF83-6006-48A0-A683CD254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4" y="16886"/>
                <a:ext cx="481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>
                <a:lvl1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08084"/>
                <a:r>
                  <a:rPr lang="en-US" altLang="de-DE" sz="2400" b="0">
                    <a:solidFill>
                      <a:schemeClr val="tx1"/>
                    </a:solidFill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79" name="_s1033">
                <a:extLst>
                  <a:ext uri="{FF2B5EF4-FFF2-40B4-BE49-F238E27FC236}">
                    <a16:creationId xmlns:a16="http://schemas.microsoft.com/office/drawing/2014/main" id="{D40F3233-FC7D-B38F-AD15-2F24C3C75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5901"/>
                <a:ext cx="481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>
                <a:lvl1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defTabSz="9080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defTabSz="9080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08084"/>
                <a:r>
                  <a:rPr lang="en-US" altLang="de-DE" sz="2400" b="0">
                    <a:solidFill>
                      <a:schemeClr val="tx1"/>
                    </a:solidFill>
                    <a:cs typeface="Arial" panose="020B0604020202020204" pitchFamily="34" charset="0"/>
                  </a:rPr>
                  <a:t>i</a:t>
                </a:r>
              </a:p>
            </p:txBody>
          </p:sp>
        </p:grpSp>
        <p:sp>
          <p:nvSpPr>
            <p:cNvPr id="68" name="Rectangle 388" descr="75%">
              <a:extLst>
                <a:ext uri="{FF2B5EF4-FFF2-40B4-BE49-F238E27FC236}">
                  <a16:creationId xmlns:a16="http://schemas.microsoft.com/office/drawing/2014/main" id="{84C198E5-8446-EDA0-9F77-C453F1F7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3" y="16046"/>
              <a:ext cx="283" cy="329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386" descr="75%">
              <a:extLst>
                <a:ext uri="{FF2B5EF4-FFF2-40B4-BE49-F238E27FC236}">
                  <a16:creationId xmlns:a16="http://schemas.microsoft.com/office/drawing/2014/main" id="{38A8A900-4956-FB65-3465-4A08E8B09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15270"/>
              <a:ext cx="283" cy="328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389" descr="75%">
              <a:extLst>
                <a:ext uri="{FF2B5EF4-FFF2-40B4-BE49-F238E27FC236}">
                  <a16:creationId xmlns:a16="http://schemas.microsoft.com/office/drawing/2014/main" id="{D92F78BD-D301-9CE6-7ECA-31E86D03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3" y="15321"/>
              <a:ext cx="283" cy="329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390" descr="Narrow horizontal">
              <a:extLst>
                <a:ext uri="{FF2B5EF4-FFF2-40B4-BE49-F238E27FC236}">
                  <a16:creationId xmlns:a16="http://schemas.microsoft.com/office/drawing/2014/main" id="{ABF98360-1D59-BE0A-4570-3A230F4A2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5684"/>
              <a:ext cx="1294" cy="7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391" descr="75%">
              <a:extLst>
                <a:ext uri="{FF2B5EF4-FFF2-40B4-BE49-F238E27FC236}">
                  <a16:creationId xmlns:a16="http://schemas.microsoft.com/office/drawing/2014/main" id="{3184FC1A-B52F-F785-1C45-B37E4B5A3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" y="15787"/>
              <a:ext cx="1445" cy="63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392" descr="Narrow horizontal">
              <a:extLst>
                <a:ext uri="{FF2B5EF4-FFF2-40B4-BE49-F238E27FC236}">
                  <a16:creationId xmlns:a16="http://schemas.microsoft.com/office/drawing/2014/main" id="{66444B58-BB3B-24E8-8763-6312D3400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6443"/>
              <a:ext cx="1294" cy="5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533">
            <a:extLst>
              <a:ext uri="{FF2B5EF4-FFF2-40B4-BE49-F238E27FC236}">
                <a16:creationId xmlns:a16="http://schemas.microsoft.com/office/drawing/2014/main" id="{64BA4EC2-9A87-AB2F-28DE-419E34FB6B53}"/>
              </a:ext>
            </a:extLst>
          </p:cNvPr>
          <p:cNvGrpSpPr>
            <a:grpSpLocks/>
          </p:cNvGrpSpPr>
          <p:nvPr/>
        </p:nvGrpSpPr>
        <p:grpSpPr bwMode="auto">
          <a:xfrm>
            <a:off x="16655681" y="26001710"/>
            <a:ext cx="7134134" cy="7475104"/>
            <a:chOff x="2496" y="18660"/>
            <a:chExt cx="3264" cy="3420"/>
          </a:xfrm>
        </p:grpSpPr>
        <p:sp>
          <p:nvSpPr>
            <p:cNvPr id="82" name="Rectangle 343">
              <a:extLst>
                <a:ext uri="{FF2B5EF4-FFF2-40B4-BE49-F238E27FC236}">
                  <a16:creationId xmlns:a16="http://schemas.microsoft.com/office/drawing/2014/main" id="{54B8A1E2-329A-04FA-D42E-426A36AE7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660"/>
              <a:ext cx="3264" cy="34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814" tIns="41907" rIns="83814" bIns="41907" anchor="ctr"/>
            <a:lstStyle>
              <a:lvl1pPr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344" descr="Dark horizontal">
              <a:extLst>
                <a:ext uri="{FF2B5EF4-FFF2-40B4-BE49-F238E27FC236}">
                  <a16:creationId xmlns:a16="http://schemas.microsoft.com/office/drawing/2014/main" id="{FF113121-4554-D7A5-48A0-E5CEB54EE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18749"/>
              <a:ext cx="2703" cy="153"/>
            </a:xfrm>
            <a:prstGeom prst="rect">
              <a:avLst/>
            </a:prstGeom>
            <a:pattFill prst="dk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4" name="Picture 345" descr="NvyShad">
              <a:extLst>
                <a:ext uri="{FF2B5EF4-FFF2-40B4-BE49-F238E27FC236}">
                  <a16:creationId xmlns:a16="http://schemas.microsoft.com/office/drawing/2014/main" id="{6B8B9156-9C65-F565-1B40-E9E5C9E6DE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" y="18941"/>
              <a:ext cx="52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Rectangle 346" descr="Narrow horizontal">
              <a:extLst>
                <a:ext uri="{FF2B5EF4-FFF2-40B4-BE49-F238E27FC236}">
                  <a16:creationId xmlns:a16="http://schemas.microsoft.com/office/drawing/2014/main" id="{A29B0061-F8D2-62F5-34B3-10845FB3F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19030"/>
              <a:ext cx="1810" cy="10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347">
              <a:extLst>
                <a:ext uri="{FF2B5EF4-FFF2-40B4-BE49-F238E27FC236}">
                  <a16:creationId xmlns:a16="http://schemas.microsoft.com/office/drawing/2014/main" id="{AB85AFBE-9AC6-13C5-83F4-91DE88198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19014"/>
              <a:ext cx="202" cy="153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349" descr="Narrow horizontal">
              <a:extLst>
                <a:ext uri="{FF2B5EF4-FFF2-40B4-BE49-F238E27FC236}">
                  <a16:creationId xmlns:a16="http://schemas.microsoft.com/office/drawing/2014/main" id="{C10CC6EC-D619-0942-FA70-8DDFDEAC4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19351"/>
              <a:ext cx="1428" cy="247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tangle 350" descr="75%">
              <a:extLst>
                <a:ext uri="{FF2B5EF4-FFF2-40B4-BE49-F238E27FC236}">
                  <a16:creationId xmlns:a16="http://schemas.microsoft.com/office/drawing/2014/main" id="{A26DC3FE-1818-4A5F-B8AA-19C039707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" y="19632"/>
              <a:ext cx="842" cy="408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351" descr="Narrow horizontal">
              <a:extLst>
                <a:ext uri="{FF2B5EF4-FFF2-40B4-BE49-F238E27FC236}">
                  <a16:creationId xmlns:a16="http://schemas.microsoft.com/office/drawing/2014/main" id="{AC875777-2FF6-04D9-ADD7-CEA03679D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0079"/>
              <a:ext cx="848" cy="5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tangle 352" descr="Dark horizontal">
              <a:extLst>
                <a:ext uri="{FF2B5EF4-FFF2-40B4-BE49-F238E27FC236}">
                  <a16:creationId xmlns:a16="http://schemas.microsoft.com/office/drawing/2014/main" id="{AF42D4BF-4DD6-CCE5-9355-F072BD14C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19273"/>
              <a:ext cx="561" cy="51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1" name="Group 353">
              <a:extLst>
                <a:ext uri="{FF2B5EF4-FFF2-40B4-BE49-F238E27FC236}">
                  <a16:creationId xmlns:a16="http://schemas.microsoft.com/office/drawing/2014/main" id="{74E95D1A-1EC0-70B8-61D3-5876F238B2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1" y="19273"/>
              <a:ext cx="1428" cy="969"/>
              <a:chOff x="432" y="6432"/>
              <a:chExt cx="1344" cy="912"/>
            </a:xfrm>
          </p:grpSpPr>
          <p:sp>
            <p:nvSpPr>
              <p:cNvPr id="113" name="Rectangle 354" descr="Narrow horizontal">
                <a:extLst>
                  <a:ext uri="{FF2B5EF4-FFF2-40B4-BE49-F238E27FC236}">
                    <a16:creationId xmlns:a16="http://schemas.microsoft.com/office/drawing/2014/main" id="{69103C8B-613D-2573-5E29-4E2F4B6D9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505"/>
                <a:ext cx="1344" cy="312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Rectangle 355" descr="75%">
                <a:extLst>
                  <a:ext uri="{FF2B5EF4-FFF2-40B4-BE49-F238E27FC236}">
                    <a16:creationId xmlns:a16="http://schemas.microsoft.com/office/drawing/2014/main" id="{B50B48DE-06BA-9FFF-1993-919D55892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6871"/>
                <a:ext cx="792" cy="384"/>
              </a:xfrm>
              <a:prstGeom prst="rect">
                <a:avLst/>
              </a:prstGeom>
              <a:pattFill prst="pct75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Rectangle 356" descr="Narrow horizontal">
                <a:extLst>
                  <a:ext uri="{FF2B5EF4-FFF2-40B4-BE49-F238E27FC236}">
                    <a16:creationId xmlns:a16="http://schemas.microsoft.com/office/drawing/2014/main" id="{9BD3543E-4294-9F41-A6FF-E78B88702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7291"/>
                <a:ext cx="798" cy="53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Rectangle 357" descr="Dark horizontal">
                <a:extLst>
                  <a:ext uri="{FF2B5EF4-FFF2-40B4-BE49-F238E27FC236}">
                    <a16:creationId xmlns:a16="http://schemas.microsoft.com/office/drawing/2014/main" id="{48C58B9C-5D79-9924-2209-1FFDE78BD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432"/>
                <a:ext cx="528" cy="48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2" name="Rectangle 359" descr="75%">
              <a:extLst>
                <a:ext uri="{FF2B5EF4-FFF2-40B4-BE49-F238E27FC236}">
                  <a16:creationId xmlns:a16="http://schemas.microsoft.com/office/drawing/2014/main" id="{4F7EE303-7E5D-959D-B4D6-D2C884E05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" y="20563"/>
              <a:ext cx="842" cy="443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360" descr="Narrow horizontal">
              <a:extLst>
                <a:ext uri="{FF2B5EF4-FFF2-40B4-BE49-F238E27FC236}">
                  <a16:creationId xmlns:a16="http://schemas.microsoft.com/office/drawing/2014/main" id="{51D47E6B-1982-2C3D-B131-3E926D4ED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1022"/>
              <a:ext cx="848" cy="5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4" name="Group 395">
              <a:extLst>
                <a:ext uri="{FF2B5EF4-FFF2-40B4-BE49-F238E27FC236}">
                  <a16:creationId xmlns:a16="http://schemas.microsoft.com/office/drawing/2014/main" id="{0C5E7B53-B152-E7A4-86FF-70A8678959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8" y="20208"/>
              <a:ext cx="1428" cy="314"/>
              <a:chOff x="2406" y="20208"/>
              <a:chExt cx="1428" cy="314"/>
            </a:xfrm>
          </p:grpSpPr>
          <p:sp>
            <p:nvSpPr>
              <p:cNvPr id="111" name="Rectangle 358" descr="Narrow horizontal">
                <a:extLst>
                  <a:ext uri="{FF2B5EF4-FFF2-40B4-BE49-F238E27FC236}">
                    <a16:creationId xmlns:a16="http://schemas.microsoft.com/office/drawing/2014/main" id="{D29C0E2A-29C7-38DE-727F-48174E188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0286"/>
                <a:ext cx="1428" cy="236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Rectangle 361" descr="Dark horizontal">
                <a:extLst>
                  <a:ext uri="{FF2B5EF4-FFF2-40B4-BE49-F238E27FC236}">
                    <a16:creationId xmlns:a16="http://schemas.microsoft.com/office/drawing/2014/main" id="{05BCFBDC-A0BD-7B19-4359-C1EDCEDED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0208"/>
                <a:ext cx="561" cy="52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oup 362">
              <a:extLst>
                <a:ext uri="{FF2B5EF4-FFF2-40B4-BE49-F238E27FC236}">
                  <a16:creationId xmlns:a16="http://schemas.microsoft.com/office/drawing/2014/main" id="{1D08039F-0AAA-36C0-57B6-63B3D6446B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0" y="20344"/>
              <a:ext cx="1428" cy="970"/>
              <a:chOff x="432" y="6432"/>
              <a:chExt cx="1344" cy="912"/>
            </a:xfrm>
          </p:grpSpPr>
          <p:sp>
            <p:nvSpPr>
              <p:cNvPr id="107" name="Rectangle 363" descr="Narrow horizontal">
                <a:extLst>
                  <a:ext uri="{FF2B5EF4-FFF2-40B4-BE49-F238E27FC236}">
                    <a16:creationId xmlns:a16="http://schemas.microsoft.com/office/drawing/2014/main" id="{B0807682-642A-C9A6-705E-B863CFB77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505"/>
                <a:ext cx="1344" cy="312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Rectangle 364" descr="75%">
                <a:extLst>
                  <a:ext uri="{FF2B5EF4-FFF2-40B4-BE49-F238E27FC236}">
                    <a16:creationId xmlns:a16="http://schemas.microsoft.com/office/drawing/2014/main" id="{3E6E57CE-C8DA-C2B6-C77B-5EDF1BEDF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" y="6871"/>
                <a:ext cx="792" cy="384"/>
              </a:xfrm>
              <a:prstGeom prst="rect">
                <a:avLst/>
              </a:prstGeom>
              <a:pattFill prst="pct75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365" descr="Narrow horizontal">
                <a:extLst>
                  <a:ext uri="{FF2B5EF4-FFF2-40B4-BE49-F238E27FC236}">
                    <a16:creationId xmlns:a16="http://schemas.microsoft.com/office/drawing/2014/main" id="{D8B0904C-9726-253E-2D6E-CE5CD1840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7291"/>
                <a:ext cx="798" cy="53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Rectangle 366" descr="Dark horizontal">
                <a:extLst>
                  <a:ext uri="{FF2B5EF4-FFF2-40B4-BE49-F238E27FC236}">
                    <a16:creationId xmlns:a16="http://schemas.microsoft.com/office/drawing/2014/main" id="{A6C207D5-FD9A-6EB6-1FD9-F5F6951C8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6432"/>
                <a:ext cx="528" cy="48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6" name="Rectangle 367" descr="Narrow horizontal">
              <a:extLst>
                <a:ext uri="{FF2B5EF4-FFF2-40B4-BE49-F238E27FC236}">
                  <a16:creationId xmlns:a16="http://schemas.microsoft.com/office/drawing/2014/main" id="{3A3B9072-0170-31DA-7A2D-D1B667F82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494"/>
              <a:ext cx="1428" cy="17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368" descr="Dark horizontal">
              <a:extLst>
                <a:ext uri="{FF2B5EF4-FFF2-40B4-BE49-F238E27FC236}">
                  <a16:creationId xmlns:a16="http://schemas.microsoft.com/office/drawing/2014/main" id="{3ECA847D-6FDB-68C6-1278-7B7843D91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416"/>
              <a:ext cx="561" cy="51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369" descr="75%">
              <a:extLst>
                <a:ext uri="{FF2B5EF4-FFF2-40B4-BE49-F238E27FC236}">
                  <a16:creationId xmlns:a16="http://schemas.microsoft.com/office/drawing/2014/main" id="{FEE2E24A-D1AC-930F-CA26-61C7BFE20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" y="21590"/>
              <a:ext cx="842" cy="38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370" descr="Narrow horizontal">
              <a:extLst>
                <a:ext uri="{FF2B5EF4-FFF2-40B4-BE49-F238E27FC236}">
                  <a16:creationId xmlns:a16="http://schemas.microsoft.com/office/drawing/2014/main" id="{BC3DD174-CAFF-615B-9B53-E482CD779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1991"/>
              <a:ext cx="848" cy="5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372" descr="Narrow horizontal">
              <a:extLst>
                <a:ext uri="{FF2B5EF4-FFF2-40B4-BE49-F238E27FC236}">
                  <a16:creationId xmlns:a16="http://schemas.microsoft.com/office/drawing/2014/main" id="{6B9AAB32-711B-E9AC-A810-81453CE60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735"/>
              <a:ext cx="1428" cy="122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Rectangle 373">
              <a:extLst>
                <a:ext uri="{FF2B5EF4-FFF2-40B4-BE49-F238E27FC236}">
                  <a16:creationId xmlns:a16="http://schemas.microsoft.com/office/drawing/2014/main" id="{1C7A2B21-40CE-3B88-51CD-1CA970E77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21711"/>
              <a:ext cx="1122" cy="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375" descr="Narrow horizontal">
              <a:extLst>
                <a:ext uri="{FF2B5EF4-FFF2-40B4-BE49-F238E27FC236}">
                  <a16:creationId xmlns:a16="http://schemas.microsoft.com/office/drawing/2014/main" id="{24ACBA8D-0717-568F-3624-7FE56AD31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927"/>
              <a:ext cx="1428" cy="121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376">
              <a:extLst>
                <a:ext uri="{FF2B5EF4-FFF2-40B4-BE49-F238E27FC236}">
                  <a16:creationId xmlns:a16="http://schemas.microsoft.com/office/drawing/2014/main" id="{487713C6-DE1C-C354-BBB9-BC2A640D9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21897"/>
              <a:ext cx="1122" cy="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4" name="Group 396">
              <a:extLst>
                <a:ext uri="{FF2B5EF4-FFF2-40B4-BE49-F238E27FC236}">
                  <a16:creationId xmlns:a16="http://schemas.microsoft.com/office/drawing/2014/main" id="{43BE8BB6-0683-ED66-90D1-29586ABB7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1216"/>
              <a:ext cx="1428" cy="314"/>
              <a:chOff x="2406" y="20208"/>
              <a:chExt cx="1428" cy="314"/>
            </a:xfrm>
          </p:grpSpPr>
          <p:sp>
            <p:nvSpPr>
              <p:cNvPr id="105" name="Rectangle 397" descr="Narrow horizontal">
                <a:extLst>
                  <a:ext uri="{FF2B5EF4-FFF2-40B4-BE49-F238E27FC236}">
                    <a16:creationId xmlns:a16="http://schemas.microsoft.com/office/drawing/2014/main" id="{3B213D1A-3DC8-494E-3A2B-6E4FDD1E5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0286"/>
                <a:ext cx="1428" cy="236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Rectangle 398" descr="Dark horizontal">
                <a:extLst>
                  <a:ext uri="{FF2B5EF4-FFF2-40B4-BE49-F238E27FC236}">
                    <a16:creationId xmlns:a16="http://schemas.microsoft.com/office/drawing/2014/main" id="{48E06162-CECE-AF41-6D61-9B8420255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0208"/>
                <a:ext cx="561" cy="52"/>
              </a:xfrm>
              <a:prstGeom prst="rect">
                <a:avLst/>
              </a:prstGeom>
              <a:pattFill prst="dkHorz">
                <a:fgClr>
                  <a:srgbClr val="000066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0" name="Group 530">
            <a:extLst>
              <a:ext uri="{FF2B5EF4-FFF2-40B4-BE49-F238E27FC236}">
                <a16:creationId xmlns:a16="http://schemas.microsoft.com/office/drawing/2014/main" id="{40A95740-661F-2CBF-7B49-834C4D8AB529}"/>
              </a:ext>
            </a:extLst>
          </p:cNvPr>
          <p:cNvGrpSpPr>
            <a:grpSpLocks/>
          </p:cNvGrpSpPr>
          <p:nvPr/>
        </p:nvGrpSpPr>
        <p:grpSpPr bwMode="auto">
          <a:xfrm>
            <a:off x="21672000" y="13721148"/>
            <a:ext cx="7134135" cy="7580018"/>
            <a:chOff x="12288" y="6048"/>
            <a:chExt cx="3264" cy="3468"/>
          </a:xfrm>
        </p:grpSpPr>
        <p:sp>
          <p:nvSpPr>
            <p:cNvPr id="121" name="Rectangle 407">
              <a:extLst>
                <a:ext uri="{FF2B5EF4-FFF2-40B4-BE49-F238E27FC236}">
                  <a16:creationId xmlns:a16="http://schemas.microsoft.com/office/drawing/2014/main" id="{49463951-546C-562F-0ECE-56351331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8" y="6048"/>
              <a:ext cx="3264" cy="34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814" tIns="41907" rIns="83814" bIns="41907" anchor="ctr"/>
            <a:lstStyle>
              <a:lvl1pPr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 408" descr="Dark horizontal">
              <a:extLst>
                <a:ext uri="{FF2B5EF4-FFF2-40B4-BE49-F238E27FC236}">
                  <a16:creationId xmlns:a16="http://schemas.microsoft.com/office/drawing/2014/main" id="{755D35F6-C584-BEBE-7E85-CE3D8D7BF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3" y="6139"/>
              <a:ext cx="2703" cy="155"/>
            </a:xfrm>
            <a:prstGeom prst="rect">
              <a:avLst/>
            </a:prstGeom>
            <a:pattFill prst="dk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3" name="Picture 409" descr="NvyShad">
              <a:extLst>
                <a:ext uri="{FF2B5EF4-FFF2-40B4-BE49-F238E27FC236}">
                  <a16:creationId xmlns:a16="http://schemas.microsoft.com/office/drawing/2014/main" id="{AFCCE6DE-D358-34E8-1707-7B0616446D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4" y="6333"/>
              <a:ext cx="52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" name="Rectangle 410" descr="Narrow horizontal">
              <a:extLst>
                <a:ext uri="{FF2B5EF4-FFF2-40B4-BE49-F238E27FC236}">
                  <a16:creationId xmlns:a16="http://schemas.microsoft.com/office/drawing/2014/main" id="{E06D63EA-459F-0A9C-8728-24B720EAC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3" y="6423"/>
              <a:ext cx="1810" cy="11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angle 411">
              <a:extLst>
                <a:ext uri="{FF2B5EF4-FFF2-40B4-BE49-F238E27FC236}">
                  <a16:creationId xmlns:a16="http://schemas.microsoft.com/office/drawing/2014/main" id="{E812616E-2682-A71B-F695-8BB8A84A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9" y="6407"/>
              <a:ext cx="202" cy="15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Rectangle 412" descr="Narrow horizontal">
              <a:extLst>
                <a:ext uri="{FF2B5EF4-FFF2-40B4-BE49-F238E27FC236}">
                  <a16:creationId xmlns:a16="http://schemas.microsoft.com/office/drawing/2014/main" id="{89B37BCB-83F7-6566-C1B7-E20427E0E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6748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413" descr="Dark horizontal">
              <a:extLst>
                <a:ext uri="{FF2B5EF4-FFF2-40B4-BE49-F238E27FC236}">
                  <a16:creationId xmlns:a16="http://schemas.microsoft.com/office/drawing/2014/main" id="{2D11DC7D-998C-5717-FE4A-E36042EC1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6669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Rectangle 414" descr="Narrow horizontal">
              <a:extLst>
                <a:ext uri="{FF2B5EF4-FFF2-40B4-BE49-F238E27FC236}">
                  <a16:creationId xmlns:a16="http://schemas.microsoft.com/office/drawing/2014/main" id="{C844E46D-D01B-D8C9-D6A9-CBFC9D8D1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3" y="6748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Rectangle 415" descr="75%">
              <a:extLst>
                <a:ext uri="{FF2B5EF4-FFF2-40B4-BE49-F238E27FC236}">
                  <a16:creationId xmlns:a16="http://schemas.microsoft.com/office/drawing/2014/main" id="{E9032952-A7A3-4C0A-7373-09B230A30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2" y="7662"/>
              <a:ext cx="840" cy="45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Rectangle 416" descr="Dark horizontal">
              <a:extLst>
                <a:ext uri="{FF2B5EF4-FFF2-40B4-BE49-F238E27FC236}">
                  <a16:creationId xmlns:a16="http://schemas.microsoft.com/office/drawing/2014/main" id="{FF37259F-E2C2-0DB4-2522-B03B6BEB0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3" y="6669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Rectangle 417" descr="Narrow horizontal">
              <a:extLst>
                <a:ext uri="{FF2B5EF4-FFF2-40B4-BE49-F238E27FC236}">
                  <a16:creationId xmlns:a16="http://schemas.microsoft.com/office/drawing/2014/main" id="{E8FD0C3C-89BD-AFC4-6EC6-600D6A68D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6" y="8624"/>
              <a:ext cx="2218" cy="47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Rectangle 418" descr="Narrow horizontal">
              <a:extLst>
                <a:ext uri="{FF2B5EF4-FFF2-40B4-BE49-F238E27FC236}">
                  <a16:creationId xmlns:a16="http://schemas.microsoft.com/office/drawing/2014/main" id="{AA2B639E-53E0-13CE-9976-AE72CA47D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8922"/>
              <a:ext cx="1428" cy="55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Rectangle 419" descr="Dark horizontal">
              <a:extLst>
                <a:ext uri="{FF2B5EF4-FFF2-40B4-BE49-F238E27FC236}">
                  <a16:creationId xmlns:a16="http://schemas.microsoft.com/office/drawing/2014/main" id="{660E5F51-EDE3-3FBD-B5EC-A82EA79C4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8843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Rectangle 420" descr="Narrow horizontal">
              <a:extLst>
                <a:ext uri="{FF2B5EF4-FFF2-40B4-BE49-F238E27FC236}">
                  <a16:creationId xmlns:a16="http://schemas.microsoft.com/office/drawing/2014/main" id="{98F2CC29-36F6-14B5-86DA-F6CCD5001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8922"/>
              <a:ext cx="1428" cy="181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Rectangle 421" descr="Dark horizontal">
              <a:extLst>
                <a:ext uri="{FF2B5EF4-FFF2-40B4-BE49-F238E27FC236}">
                  <a16:creationId xmlns:a16="http://schemas.microsoft.com/office/drawing/2014/main" id="{6DD534A7-81F8-E31B-15D1-895A614E3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8843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Rectangle 423" descr="Narrow horizontal">
              <a:extLst>
                <a:ext uri="{FF2B5EF4-FFF2-40B4-BE49-F238E27FC236}">
                  <a16:creationId xmlns:a16="http://schemas.microsoft.com/office/drawing/2014/main" id="{5624F8FF-81E5-7D1B-846B-ABE8589FA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9167"/>
              <a:ext cx="1428" cy="123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424">
              <a:extLst>
                <a:ext uri="{FF2B5EF4-FFF2-40B4-BE49-F238E27FC236}">
                  <a16:creationId xmlns:a16="http://schemas.microsoft.com/office/drawing/2014/main" id="{0F8FDEDA-9CE0-9579-2C7B-0995E45A4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9" y="9137"/>
              <a:ext cx="1122" cy="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8" name="Group 425">
              <a:extLst>
                <a:ext uri="{FF2B5EF4-FFF2-40B4-BE49-F238E27FC236}">
                  <a16:creationId xmlns:a16="http://schemas.microsoft.com/office/drawing/2014/main" id="{0708653E-3E47-FA3D-2678-F0DE1EC147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22" y="9361"/>
              <a:ext cx="1479" cy="123"/>
              <a:chOff x="1968" y="8928"/>
              <a:chExt cx="1392" cy="114"/>
            </a:xfrm>
          </p:grpSpPr>
          <p:sp>
            <p:nvSpPr>
              <p:cNvPr id="146" name="Rectangle 426" descr="Narrow horizontal">
                <a:extLst>
                  <a:ext uri="{FF2B5EF4-FFF2-40B4-BE49-F238E27FC236}">
                    <a16:creationId xmlns:a16="http://schemas.microsoft.com/office/drawing/2014/main" id="{867F0559-2BFB-761E-81D6-B32843C30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8928"/>
                <a:ext cx="1344" cy="114"/>
              </a:xfrm>
              <a:prstGeom prst="rect">
                <a:avLst/>
              </a:prstGeom>
              <a:pattFill prst="narHorz">
                <a:fgClr>
                  <a:srgbClr val="003399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Rectangle 427">
                <a:extLst>
                  <a:ext uri="{FF2B5EF4-FFF2-40B4-BE49-F238E27FC236}">
                    <a16:creationId xmlns:a16="http://schemas.microsoft.com/office/drawing/2014/main" id="{09173EDC-06C3-69C7-E73E-035C64413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8928"/>
                <a:ext cx="1056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rgbClr val="003399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2400" b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9" name="Line 483">
              <a:extLst>
                <a:ext uri="{FF2B5EF4-FFF2-40B4-BE49-F238E27FC236}">
                  <a16:creationId xmlns:a16="http://schemas.microsoft.com/office/drawing/2014/main" id="{87D79FD0-0CD6-ACD6-0EAA-062D3AE0F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14" y="7488"/>
              <a:ext cx="210" cy="162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0" name="Rectangle 484" descr="75%">
              <a:extLst>
                <a:ext uri="{FF2B5EF4-FFF2-40B4-BE49-F238E27FC236}">
                  <a16:creationId xmlns:a16="http://schemas.microsoft.com/office/drawing/2014/main" id="{59A89173-4C1E-EB1C-22D8-2D2DC81FE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8" y="7200"/>
              <a:ext cx="768" cy="45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Line 486">
              <a:extLst>
                <a:ext uri="{FF2B5EF4-FFF2-40B4-BE49-F238E27FC236}">
                  <a16:creationId xmlns:a16="http://schemas.microsoft.com/office/drawing/2014/main" id="{314BA44A-D92E-9749-6F90-4A69BA008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0" y="7488"/>
              <a:ext cx="210" cy="162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2" name="Rectangle 487" descr="75%">
              <a:extLst>
                <a:ext uri="{FF2B5EF4-FFF2-40B4-BE49-F238E27FC236}">
                  <a16:creationId xmlns:a16="http://schemas.microsoft.com/office/drawing/2014/main" id="{3B6862D7-2A9D-54F4-BAD0-9C7DA5182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0" y="7680"/>
              <a:ext cx="768" cy="45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488" descr="75%">
              <a:extLst>
                <a:ext uri="{FF2B5EF4-FFF2-40B4-BE49-F238E27FC236}">
                  <a16:creationId xmlns:a16="http://schemas.microsoft.com/office/drawing/2014/main" id="{BA08D78C-DEB3-7FBF-01CB-665BE85FE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8" y="8142"/>
              <a:ext cx="768" cy="450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Line 489">
              <a:extLst>
                <a:ext uri="{FF2B5EF4-FFF2-40B4-BE49-F238E27FC236}">
                  <a16:creationId xmlns:a16="http://schemas.microsoft.com/office/drawing/2014/main" id="{40349B82-D9B8-534D-5A27-660A4BCBB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0" y="8142"/>
              <a:ext cx="210" cy="162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" name="Line 490">
              <a:extLst>
                <a:ext uri="{FF2B5EF4-FFF2-40B4-BE49-F238E27FC236}">
                  <a16:creationId xmlns:a16="http://schemas.microsoft.com/office/drawing/2014/main" id="{E654B9F9-8B7C-34DA-2944-EA0B3C9EA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26" y="8142"/>
              <a:ext cx="210" cy="162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50" name="Group 535">
            <a:extLst>
              <a:ext uri="{FF2B5EF4-FFF2-40B4-BE49-F238E27FC236}">
                <a16:creationId xmlns:a16="http://schemas.microsoft.com/office/drawing/2014/main" id="{E23A24CF-FAED-A615-C058-55362C655E91}"/>
              </a:ext>
            </a:extLst>
          </p:cNvPr>
          <p:cNvGrpSpPr>
            <a:grpSpLocks/>
          </p:cNvGrpSpPr>
          <p:nvPr/>
        </p:nvGrpSpPr>
        <p:grpSpPr bwMode="auto">
          <a:xfrm>
            <a:off x="6519673" y="25949253"/>
            <a:ext cx="7134135" cy="7580018"/>
            <a:chOff x="12288" y="12420"/>
            <a:chExt cx="3264" cy="3468"/>
          </a:xfrm>
        </p:grpSpPr>
        <p:sp>
          <p:nvSpPr>
            <p:cNvPr id="151" name="Rectangle 493">
              <a:extLst>
                <a:ext uri="{FF2B5EF4-FFF2-40B4-BE49-F238E27FC236}">
                  <a16:creationId xmlns:a16="http://schemas.microsoft.com/office/drawing/2014/main" id="{EA84AF5E-8480-D726-EFF9-11F48B2A3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8" y="12420"/>
              <a:ext cx="3264" cy="34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814" tIns="41907" rIns="83814" bIns="41907" anchor="ctr"/>
            <a:lstStyle>
              <a:lvl1pPr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 defTabSz="8382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defTabSz="8382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Rectangle 494" descr="Dark horizontal">
              <a:extLst>
                <a:ext uri="{FF2B5EF4-FFF2-40B4-BE49-F238E27FC236}">
                  <a16:creationId xmlns:a16="http://schemas.microsoft.com/office/drawing/2014/main" id="{2F525090-4FB6-AD59-E0B7-6A41142A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3" y="12511"/>
              <a:ext cx="2703" cy="155"/>
            </a:xfrm>
            <a:prstGeom prst="rect">
              <a:avLst/>
            </a:prstGeom>
            <a:pattFill prst="dk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3" name="Picture 495" descr="NvyShad">
              <a:extLst>
                <a:ext uri="{FF2B5EF4-FFF2-40B4-BE49-F238E27FC236}">
                  <a16:creationId xmlns:a16="http://schemas.microsoft.com/office/drawing/2014/main" id="{EF6C9A95-2C1D-A196-9136-9CF05D4D10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4" y="12705"/>
              <a:ext cx="52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" name="Rectangle 496" descr="Narrow horizontal">
              <a:extLst>
                <a:ext uri="{FF2B5EF4-FFF2-40B4-BE49-F238E27FC236}">
                  <a16:creationId xmlns:a16="http://schemas.microsoft.com/office/drawing/2014/main" id="{F9E12458-05B5-5C4E-5D81-05D5DC2F7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3" y="12795"/>
              <a:ext cx="1810" cy="110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Rectangle 497">
              <a:extLst>
                <a:ext uri="{FF2B5EF4-FFF2-40B4-BE49-F238E27FC236}">
                  <a16:creationId xmlns:a16="http://schemas.microsoft.com/office/drawing/2014/main" id="{0928EB36-309B-96B7-EF6F-AEA45DD8B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9" y="12779"/>
              <a:ext cx="202" cy="15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Rectangle 498" descr="Narrow horizontal">
              <a:extLst>
                <a:ext uri="{FF2B5EF4-FFF2-40B4-BE49-F238E27FC236}">
                  <a16:creationId xmlns:a16="http://schemas.microsoft.com/office/drawing/2014/main" id="{64C84F3D-560D-8604-DC2D-1014545D2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13120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Rectangle 499" descr="Dark horizontal">
              <a:extLst>
                <a:ext uri="{FF2B5EF4-FFF2-40B4-BE49-F238E27FC236}">
                  <a16:creationId xmlns:a16="http://schemas.microsoft.com/office/drawing/2014/main" id="{E6C78C30-D526-A531-A7CE-E51E8D9E9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13041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Rectangle 500" descr="Narrow horizontal">
              <a:extLst>
                <a:ext uri="{FF2B5EF4-FFF2-40B4-BE49-F238E27FC236}">
                  <a16:creationId xmlns:a16="http://schemas.microsoft.com/office/drawing/2014/main" id="{75556C6D-608B-08FE-64C5-0725C702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3" y="13120"/>
              <a:ext cx="1428" cy="336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Rectangle 502" descr="Dark horizontal">
              <a:extLst>
                <a:ext uri="{FF2B5EF4-FFF2-40B4-BE49-F238E27FC236}">
                  <a16:creationId xmlns:a16="http://schemas.microsoft.com/office/drawing/2014/main" id="{BF8A9692-9E17-B6DA-86E8-3E42E449B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3" y="13041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tangle 503" descr="Narrow horizontal">
              <a:extLst>
                <a:ext uri="{FF2B5EF4-FFF2-40B4-BE49-F238E27FC236}">
                  <a16:creationId xmlns:a16="http://schemas.microsoft.com/office/drawing/2014/main" id="{C4E20192-9FD9-782C-E04A-E83D34EA8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6" y="14996"/>
              <a:ext cx="2218" cy="47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504" descr="Narrow horizontal">
              <a:extLst>
                <a:ext uri="{FF2B5EF4-FFF2-40B4-BE49-F238E27FC236}">
                  <a16:creationId xmlns:a16="http://schemas.microsoft.com/office/drawing/2014/main" id="{B51A33EB-3B4A-EB8F-AF5B-24288C144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15294"/>
              <a:ext cx="1428" cy="559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Rectangle 505" descr="Dark horizontal">
              <a:extLst>
                <a:ext uri="{FF2B5EF4-FFF2-40B4-BE49-F238E27FC236}">
                  <a16:creationId xmlns:a16="http://schemas.microsoft.com/office/drawing/2014/main" id="{79D78162-669B-F5C2-80E4-C188F0C8F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0" y="15215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Rectangle 506" descr="Narrow horizontal">
              <a:extLst>
                <a:ext uri="{FF2B5EF4-FFF2-40B4-BE49-F238E27FC236}">
                  <a16:creationId xmlns:a16="http://schemas.microsoft.com/office/drawing/2014/main" id="{CF1D0F2B-C727-573A-704B-090F302C6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15294"/>
              <a:ext cx="1428" cy="181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Rectangle 507" descr="Dark horizontal">
              <a:extLst>
                <a:ext uri="{FF2B5EF4-FFF2-40B4-BE49-F238E27FC236}">
                  <a16:creationId xmlns:a16="http://schemas.microsoft.com/office/drawing/2014/main" id="{20C4DA25-9EB3-6676-3C33-19A4C131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15215"/>
              <a:ext cx="561" cy="52"/>
            </a:xfrm>
            <a:prstGeom prst="rect">
              <a:avLst/>
            </a:prstGeom>
            <a:pattFill prst="dkHorz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Rectangle 509" descr="Narrow horizontal">
              <a:extLst>
                <a:ext uri="{FF2B5EF4-FFF2-40B4-BE49-F238E27FC236}">
                  <a16:creationId xmlns:a16="http://schemas.microsoft.com/office/drawing/2014/main" id="{70A0D1E6-A99D-4365-3BB2-B3807A13A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15539"/>
              <a:ext cx="1428" cy="123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Rectangle 510">
              <a:extLst>
                <a:ext uri="{FF2B5EF4-FFF2-40B4-BE49-F238E27FC236}">
                  <a16:creationId xmlns:a16="http://schemas.microsoft.com/office/drawing/2014/main" id="{7579531C-B11E-B1D6-D74E-F5E63B41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9" y="15509"/>
              <a:ext cx="1122" cy="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Rectangle 512" descr="Narrow horizontal">
              <a:extLst>
                <a:ext uri="{FF2B5EF4-FFF2-40B4-BE49-F238E27FC236}">
                  <a16:creationId xmlns:a16="http://schemas.microsoft.com/office/drawing/2014/main" id="{0FF6B352-8836-7A6B-D1D7-8CB87C4A4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2" y="15733"/>
              <a:ext cx="1428" cy="123"/>
            </a:xfrm>
            <a:prstGeom prst="rect">
              <a:avLst/>
            </a:prstGeom>
            <a:pattFill prst="narHorz">
              <a:fgClr>
                <a:srgbClr val="0033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Rectangle 513">
              <a:extLst>
                <a:ext uri="{FF2B5EF4-FFF2-40B4-BE49-F238E27FC236}">
                  <a16:creationId xmlns:a16="http://schemas.microsoft.com/office/drawing/2014/main" id="{EE009757-DB9B-B580-DAAE-8969A7522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9" y="15701"/>
              <a:ext cx="1122" cy="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Line 525">
              <a:extLst>
                <a:ext uri="{FF2B5EF4-FFF2-40B4-BE49-F238E27FC236}">
                  <a16:creationId xmlns:a16="http://schemas.microsoft.com/office/drawing/2014/main" id="{0F6D09AB-92AC-C6E3-7E82-690906D8FD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0" y="14592"/>
              <a:ext cx="336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0" name="Line 526">
              <a:extLst>
                <a:ext uri="{FF2B5EF4-FFF2-40B4-BE49-F238E27FC236}">
                  <a16:creationId xmlns:a16="http://schemas.microsoft.com/office/drawing/2014/main" id="{2951CDFD-AA61-07BE-11B2-BBCF931CE3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92" y="13680"/>
              <a:ext cx="336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1" name="Line 527">
              <a:extLst>
                <a:ext uri="{FF2B5EF4-FFF2-40B4-BE49-F238E27FC236}">
                  <a16:creationId xmlns:a16="http://schemas.microsoft.com/office/drawing/2014/main" id="{460719B6-9997-5071-FCE0-E06737776C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60" y="13680"/>
              <a:ext cx="336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2" name="Line 528">
              <a:extLst>
                <a:ext uri="{FF2B5EF4-FFF2-40B4-BE49-F238E27FC236}">
                  <a16:creationId xmlns:a16="http://schemas.microsoft.com/office/drawing/2014/main" id="{E4E993B6-9B69-899A-A53F-E3B98F456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592" y="14592"/>
              <a:ext cx="336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400" b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3" name="Rectangle 501" descr="75%">
              <a:extLst>
                <a:ext uri="{FF2B5EF4-FFF2-40B4-BE49-F238E27FC236}">
                  <a16:creationId xmlns:a16="http://schemas.microsoft.com/office/drawing/2014/main" id="{75FC389B-E8A2-1ECF-7081-C6C02FBB9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4" y="13536"/>
              <a:ext cx="660" cy="282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Rectangle 521" descr="75%">
              <a:extLst>
                <a:ext uri="{FF2B5EF4-FFF2-40B4-BE49-F238E27FC236}">
                  <a16:creationId xmlns:a16="http://schemas.microsoft.com/office/drawing/2014/main" id="{11F2878E-D50A-ECFC-CD3B-0A74842E7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2" y="13536"/>
              <a:ext cx="660" cy="282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Rectangle 522" descr="75%">
              <a:extLst>
                <a:ext uri="{FF2B5EF4-FFF2-40B4-BE49-F238E27FC236}">
                  <a16:creationId xmlns:a16="http://schemas.microsoft.com/office/drawing/2014/main" id="{7F08D98C-B80A-16B2-E38C-516EDF5BD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4" y="14694"/>
              <a:ext cx="660" cy="282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Rectangle 523" descr="75%">
              <a:extLst>
                <a:ext uri="{FF2B5EF4-FFF2-40B4-BE49-F238E27FC236}">
                  <a16:creationId xmlns:a16="http://schemas.microsoft.com/office/drawing/2014/main" id="{BC3EDA59-8C5E-F036-4421-0C8ED0E9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2" y="14694"/>
              <a:ext cx="660" cy="282"/>
            </a:xfrm>
            <a:prstGeom prst="rect">
              <a:avLst/>
            </a:prstGeom>
            <a:pattFill prst="pct75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Rectangle 524" descr="80%">
              <a:extLst>
                <a:ext uri="{FF2B5EF4-FFF2-40B4-BE49-F238E27FC236}">
                  <a16:creationId xmlns:a16="http://schemas.microsoft.com/office/drawing/2014/main" id="{174C440B-921C-A33A-5BEC-7C157FB51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4" y="13776"/>
              <a:ext cx="1680" cy="960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rgbClr val="003399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2400" b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017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7A5605E-7D6C-5705-CF19-B6ABE16D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AE6F2EA-76DB-8525-58D1-3D0120FA0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Name des Studierenden</a:t>
            </a:r>
            <a:endParaRPr lang="de-DE" dirty="0"/>
          </a:p>
          <a:p>
            <a:r>
              <a:rPr lang="de-DE" dirty="0"/>
              <a:t>Fachbereich – Fach</a:t>
            </a:r>
          </a:p>
          <a:p>
            <a:r>
              <a:rPr lang="de-DE" dirty="0" err="1"/>
              <a:t>beispiel@uni-trier,de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A3AEE6-3D34-216D-0A73-1137BD17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Titel des Plakates mit einer Spalte</a:t>
            </a:r>
            <a:br>
              <a:rPr lang="de-DE" dirty="0">
                <a:solidFill>
                  <a:srgbClr val="007AC3"/>
                </a:solidFill>
              </a:rPr>
            </a:br>
            <a:r>
              <a:rPr lang="de-DE" dirty="0">
                <a:solidFill>
                  <a:srgbClr val="007AC3"/>
                </a:solidFill>
              </a:rPr>
              <a:t>ein- bis zweizeilig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02A064C-3F76-DE7B-98E4-F68E70A54E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Hier kann ein Untertitel stehen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75A164-F563-0063-60FC-90CAF6B7C5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70B090-1D1D-71BD-C41B-079DCEA06D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87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1314B7A4-2671-CD2A-026B-F838D6EA4F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Inhaltsplatzhalter 26">
            <a:extLst>
              <a:ext uri="{FF2B5EF4-FFF2-40B4-BE49-F238E27FC236}">
                <a16:creationId xmlns:a16="http://schemas.microsoft.com/office/drawing/2014/main" id="{D8D9C01B-29F3-1146-6540-9F230FC8C9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7DBB6E8-E498-E140-F8BF-118B408C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Titel des Plakates mit zwei Spalten </a:t>
            </a:r>
            <a:br>
              <a:rPr lang="de-DE" dirty="0">
                <a:solidFill>
                  <a:srgbClr val="007AC3"/>
                </a:solidFill>
              </a:rPr>
            </a:br>
            <a:r>
              <a:rPr lang="de-DE" dirty="0">
                <a:solidFill>
                  <a:srgbClr val="007AC3"/>
                </a:solidFill>
              </a:rPr>
              <a:t>ein- bis zweizeilig 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4FF4406-E330-E420-8863-66298238F8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Name des Studierenden</a:t>
            </a:r>
            <a:endParaRPr lang="de-DE" dirty="0"/>
          </a:p>
          <a:p>
            <a:r>
              <a:rPr lang="de-DE" dirty="0"/>
              <a:t>Fachbereich – Fach</a:t>
            </a:r>
          </a:p>
          <a:p>
            <a:r>
              <a:rPr lang="de-DE" dirty="0" err="1"/>
              <a:t>beispiel@uni-trier,de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4BC3132-BC8B-45BD-71AF-EAB4BD09B9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33DD238-989E-9EB1-B504-AD04077480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A019083-90AC-ECA1-02AC-E13DE09DF6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Hier kann ein Untertitel stehen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709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nhaltsplatzhalter 30">
            <a:extLst>
              <a:ext uri="{FF2B5EF4-FFF2-40B4-BE49-F238E27FC236}">
                <a16:creationId xmlns:a16="http://schemas.microsoft.com/office/drawing/2014/main" id="{727EB2D3-50FE-5F65-0BDD-6ECAC61F35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2" name="Inhaltsplatzhalter 31">
            <a:extLst>
              <a:ext uri="{FF2B5EF4-FFF2-40B4-BE49-F238E27FC236}">
                <a16:creationId xmlns:a16="http://schemas.microsoft.com/office/drawing/2014/main" id="{8570CF91-0E19-8ABC-4B9D-2D041B529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FD93A12-6AB7-655A-8A1C-DB8AD0B6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Titel des Plakates mit drei Spalten</a:t>
            </a:r>
            <a:br>
              <a:rPr lang="de-DE" dirty="0">
                <a:solidFill>
                  <a:srgbClr val="007AC3"/>
                </a:solidFill>
              </a:rPr>
            </a:br>
            <a:r>
              <a:rPr lang="de-DE" dirty="0">
                <a:solidFill>
                  <a:srgbClr val="007AC3"/>
                </a:solidFill>
              </a:rPr>
              <a:t>ein- bis zweizeilig </a:t>
            </a:r>
            <a:endParaRPr lang="de-DE" dirty="0"/>
          </a:p>
        </p:txBody>
      </p:sp>
      <p:sp>
        <p:nvSpPr>
          <p:cNvPr id="33" name="Inhaltsplatzhalter 32">
            <a:extLst>
              <a:ext uri="{FF2B5EF4-FFF2-40B4-BE49-F238E27FC236}">
                <a16:creationId xmlns:a16="http://schemas.microsoft.com/office/drawing/2014/main" id="{E49C95F9-71A5-A11B-46DF-0DE48B7F113E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B9111567-7EDF-77CC-8AA1-49D058CC9B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Name des Studierenden</a:t>
            </a:r>
            <a:endParaRPr lang="de-DE" dirty="0"/>
          </a:p>
          <a:p>
            <a:r>
              <a:rPr lang="de-DE" dirty="0"/>
              <a:t>Fachbereich – Fach</a:t>
            </a:r>
          </a:p>
          <a:p>
            <a:r>
              <a:rPr lang="de-DE" dirty="0" err="1"/>
              <a:t>beispiel@uni-trier,de</a:t>
            </a:r>
            <a:endParaRPr lang="de-DE" dirty="0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843129A8-03B0-89DB-E32D-35906F8D86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9420A17E-7A82-EFAC-12C1-8D34A431B09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DD33C89-5A17-1FDE-BC42-3F66C71C52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007AC3"/>
                </a:solidFill>
              </a:rPr>
              <a:t>Hier kann ein Untertitel stehen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43581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UT-Farb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3"/>
      </a:accent1>
      <a:accent2>
        <a:srgbClr val="6ABEA3"/>
      </a:accent2>
      <a:accent3>
        <a:srgbClr val="A5A5A5"/>
      </a:accent3>
      <a:accent4>
        <a:srgbClr val="D39C0A"/>
      </a:accent4>
      <a:accent5>
        <a:srgbClr val="C0412B"/>
      </a:accent5>
      <a:accent6>
        <a:srgbClr val="8968AA"/>
      </a:accent6>
      <a:hlink>
        <a:srgbClr val="0079C3"/>
      </a:hlink>
      <a:folHlink>
        <a:srgbClr val="954F7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3400" b="0" dirty="0" err="1" smtClean="0">
            <a:solidFill>
              <a:schemeClr val="tx1"/>
            </a:solidFill>
            <a:cs typeface="Arial" panose="020B0604020202020204" pitchFamily="34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116</Words>
  <Application>Microsoft Macintosh PowerPoint</Application>
  <PresentationFormat>Benutzerdefiniert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Blank Presentation</vt:lpstr>
      <vt:lpstr>Titel des Plakates mit zwei Spalten  ein- bis zweizeilig </vt:lpstr>
      <vt:lpstr>Titel des Plakates mit einer Spalte ein- bis zweizeilig </vt:lpstr>
      <vt:lpstr>Titel des Plakates mit zwei Spalten  ein- bis zweizeilig </vt:lpstr>
      <vt:lpstr>Titel des Plakates mit drei Spalten ein- bis zweizeilig </vt:lpstr>
    </vt:vector>
  </TitlesOfParts>
  <Company>Mechanical Engineering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Schneck, Arian</cp:lastModifiedBy>
  <cp:revision>168</cp:revision>
  <cp:lastPrinted>2003-04-18T14:25:05Z</cp:lastPrinted>
  <dcterms:created xsi:type="dcterms:W3CDTF">2003-04-11T15:30:44Z</dcterms:created>
  <dcterms:modified xsi:type="dcterms:W3CDTF">2022-08-30T10:52:48Z</dcterms:modified>
</cp:coreProperties>
</file>