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71" r:id="rId2"/>
    <p:sldId id="268" r:id="rId3"/>
    <p:sldId id="269" r:id="rId4"/>
    <p:sldId id="267" r:id="rId5"/>
  </p:sldIdLst>
  <p:sldSz cx="30275213" cy="4280376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1pPr>
    <a:lvl2pPr marL="507435" algn="l" rtl="0" eaLnBrk="0" fontAlgn="base" hangingPunct="0">
      <a:spcBef>
        <a:spcPct val="0"/>
      </a:spcBef>
      <a:spcAft>
        <a:spcPct val="0"/>
      </a:spcAft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2pPr>
    <a:lvl3pPr marL="1014871" algn="l" rtl="0" eaLnBrk="0" fontAlgn="base" hangingPunct="0">
      <a:spcBef>
        <a:spcPct val="0"/>
      </a:spcBef>
      <a:spcAft>
        <a:spcPct val="0"/>
      </a:spcAft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3pPr>
    <a:lvl4pPr marL="1522305" algn="l" rtl="0" eaLnBrk="0" fontAlgn="base" hangingPunct="0">
      <a:spcBef>
        <a:spcPct val="0"/>
      </a:spcBef>
      <a:spcAft>
        <a:spcPct val="0"/>
      </a:spcAft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4pPr>
    <a:lvl5pPr marL="2029740" algn="l" rtl="0" eaLnBrk="0" fontAlgn="base" hangingPunct="0">
      <a:spcBef>
        <a:spcPct val="0"/>
      </a:spcBef>
      <a:spcAft>
        <a:spcPct val="0"/>
      </a:spcAft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5pPr>
    <a:lvl6pPr marL="2537176" algn="l" defTabSz="1014871" rtl="0" eaLnBrk="1" latinLnBrk="0" hangingPunct="1"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6pPr>
    <a:lvl7pPr marL="3044611" algn="l" defTabSz="1014871" rtl="0" eaLnBrk="1" latinLnBrk="0" hangingPunct="1"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7pPr>
    <a:lvl8pPr marL="3552047" algn="l" defTabSz="1014871" rtl="0" eaLnBrk="1" latinLnBrk="0" hangingPunct="1"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8pPr>
    <a:lvl9pPr marL="4059481" algn="l" defTabSz="1014871" rtl="0" eaLnBrk="1" latinLnBrk="0" hangingPunct="1"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C3"/>
    <a:srgbClr val="000066"/>
    <a:srgbClr val="000099"/>
    <a:srgbClr val="A50021"/>
    <a:srgbClr val="F8F8F8"/>
    <a:srgbClr val="EAEAEA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688" autoAdjust="0"/>
    <p:restoredTop sz="87521" autoAdjust="0"/>
  </p:normalViewPr>
  <p:slideViewPr>
    <p:cSldViewPr showGuides="1">
      <p:cViewPr>
        <p:scale>
          <a:sx n="35" d="100"/>
          <a:sy n="35" d="100"/>
        </p:scale>
        <p:origin x="5984" y="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>
            <a:lvl1pPr defTabSz="963613">
              <a:defRPr sz="14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7188" y="0"/>
            <a:ext cx="41624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>
            <a:lvl1pPr algn="r" defTabSz="963613">
              <a:defRPr sz="14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b" anchorCtr="0" compatLnSpc="1">
            <a:prstTxWarp prst="textNoShape">
              <a:avLst/>
            </a:prstTxWarp>
          </a:bodyPr>
          <a:lstStyle>
            <a:lvl1pPr defTabSz="963613">
              <a:defRPr sz="14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7188" y="6948488"/>
            <a:ext cx="41624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b" anchorCtr="0" compatLnSpc="1">
            <a:prstTxWarp prst="textNoShape">
              <a:avLst/>
            </a:prstTxWarp>
          </a:bodyPr>
          <a:lstStyle>
            <a:lvl1pPr algn="r" defTabSz="963613">
              <a:defRPr sz="14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2783168F-6C20-478A-A8CC-358B17F622C4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759014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>
            <a:lvl1pPr defTabSz="963613">
              <a:defRPr sz="14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7188" y="0"/>
            <a:ext cx="41624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>
            <a:lvl1pPr algn="r" defTabSz="963613">
              <a:defRPr sz="14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30638" y="549275"/>
            <a:ext cx="1939925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1912" cy="329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b" anchorCtr="0" compatLnSpc="1">
            <a:prstTxWarp prst="textNoShape">
              <a:avLst/>
            </a:prstTxWarp>
          </a:bodyPr>
          <a:lstStyle>
            <a:lvl1pPr defTabSz="963613">
              <a:defRPr sz="14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7188" y="6948488"/>
            <a:ext cx="41624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b" anchorCtr="0" compatLnSpc="1">
            <a:prstTxWarp prst="textNoShape">
              <a:avLst/>
            </a:prstTxWarp>
          </a:bodyPr>
          <a:lstStyle>
            <a:lvl1pPr algn="r" defTabSz="963613">
              <a:defRPr sz="14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15840BB7-7B5C-4A43-B530-254989106155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1126622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32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507435" algn="l" rtl="0" eaLnBrk="0" fontAlgn="base" hangingPunct="0">
      <a:spcBef>
        <a:spcPct val="30000"/>
      </a:spcBef>
      <a:spcAft>
        <a:spcPct val="0"/>
      </a:spcAft>
      <a:defRPr sz="1332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014871" algn="l" rtl="0" eaLnBrk="0" fontAlgn="base" hangingPunct="0">
      <a:spcBef>
        <a:spcPct val="30000"/>
      </a:spcBef>
      <a:spcAft>
        <a:spcPct val="0"/>
      </a:spcAft>
      <a:defRPr sz="1332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522305" algn="l" rtl="0" eaLnBrk="0" fontAlgn="base" hangingPunct="0">
      <a:spcBef>
        <a:spcPct val="30000"/>
      </a:spcBef>
      <a:spcAft>
        <a:spcPct val="0"/>
      </a:spcAft>
      <a:defRPr sz="1332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29740" algn="l" rtl="0" eaLnBrk="0" fontAlgn="base" hangingPunct="0">
      <a:spcBef>
        <a:spcPct val="30000"/>
      </a:spcBef>
      <a:spcAft>
        <a:spcPct val="0"/>
      </a:spcAft>
      <a:defRPr sz="1332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537176" algn="l" defTabSz="1014871" rtl="0" eaLnBrk="1" latinLnBrk="0" hangingPunct="1">
      <a:defRPr sz="1332" kern="1200">
        <a:solidFill>
          <a:schemeClr val="tx1"/>
        </a:solidFill>
        <a:latin typeface="+mn-lt"/>
        <a:ea typeface="+mn-ea"/>
        <a:cs typeface="+mn-cs"/>
      </a:defRPr>
    </a:lvl6pPr>
    <a:lvl7pPr marL="3044611" algn="l" defTabSz="1014871" rtl="0" eaLnBrk="1" latinLnBrk="0" hangingPunct="1">
      <a:defRPr sz="1332" kern="1200">
        <a:solidFill>
          <a:schemeClr val="tx1"/>
        </a:solidFill>
        <a:latin typeface="+mn-lt"/>
        <a:ea typeface="+mn-ea"/>
        <a:cs typeface="+mn-cs"/>
      </a:defRPr>
    </a:lvl7pPr>
    <a:lvl8pPr marL="3552047" algn="l" defTabSz="1014871" rtl="0" eaLnBrk="1" latinLnBrk="0" hangingPunct="1">
      <a:defRPr sz="1332" kern="1200">
        <a:solidFill>
          <a:schemeClr val="tx1"/>
        </a:solidFill>
        <a:latin typeface="+mn-lt"/>
        <a:ea typeface="+mn-ea"/>
        <a:cs typeface="+mn-cs"/>
      </a:defRPr>
    </a:lvl8pPr>
    <a:lvl9pPr marL="4059481" algn="l" defTabSz="1014871" rtl="0" eaLnBrk="1" latinLnBrk="0" hangingPunct="1">
      <a:defRPr sz="133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8275" y="9162000"/>
            <a:ext cx="27397075" cy="28800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platzhalter 14">
            <a:extLst>
              <a:ext uri="{FF2B5EF4-FFF2-40B4-BE49-F238E27FC236}">
                <a16:creationId xmlns:a16="http://schemas.microsoft.com/office/drawing/2014/main" id="{50DB0E7F-48E3-129B-28A3-2D37D41C2CB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0000" y="39600000"/>
            <a:ext cx="8640000" cy="2167200"/>
          </a:xfrm>
        </p:spPr>
        <p:txBody>
          <a:bodyPr anchor="b" anchorCtr="0"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900250" indent="0">
              <a:buNone/>
              <a:defRPr/>
            </a:lvl2pPr>
            <a:lvl3pPr marL="1800250" indent="0">
              <a:buNone/>
              <a:defRPr/>
            </a:lvl3pPr>
            <a:lvl4pPr marL="2700250" indent="0">
              <a:buNone/>
              <a:defRPr/>
            </a:lvl4pPr>
            <a:lvl5pPr marL="3600250" indent="0">
              <a:buNone/>
              <a:defRPr/>
            </a:lvl5pPr>
          </a:lstStyle>
          <a:p>
            <a:pPr lvl="0"/>
            <a:r>
              <a:rPr lang="de-DE" dirty="0"/>
              <a:t>Kontakt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4B4A4758-EF54-096D-D874-4D5061F37F66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1440000" y="1080000"/>
            <a:ext cx="27397075" cy="34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180000" rIns="90000" bIns="180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dirty="0"/>
              <a:t>Click to edit Master title style</a:t>
            </a:r>
          </a:p>
        </p:txBody>
      </p:sp>
      <p:sp>
        <p:nvSpPr>
          <p:cNvPr id="25" name="Textplatzhalter 18">
            <a:extLst>
              <a:ext uri="{FF2B5EF4-FFF2-40B4-BE49-F238E27FC236}">
                <a16:creationId xmlns:a16="http://schemas.microsoft.com/office/drawing/2014/main" id="{2D8187AA-2AC0-E3EA-1FEB-751A8B6D10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0000" y="4554000"/>
            <a:ext cx="27395999" cy="1260000"/>
          </a:xfrm>
        </p:spPr>
        <p:txBody>
          <a:bodyPr tIns="90000" bIns="90000" anchor="t" anchorCtr="0"/>
          <a:lstStyle>
            <a:lvl1pPr marL="0" indent="0">
              <a:spcBef>
                <a:spcPts val="0"/>
              </a:spcBef>
              <a:buNone/>
              <a:defRPr sz="6800">
                <a:solidFill>
                  <a:schemeClr val="accent1"/>
                </a:solidFill>
              </a:defRPr>
            </a:lvl1pPr>
            <a:lvl2pPr>
              <a:defRPr sz="6800"/>
            </a:lvl2pPr>
            <a:lvl3pPr>
              <a:defRPr sz="6800"/>
            </a:lvl3pPr>
            <a:lvl4pPr>
              <a:defRPr sz="6800"/>
            </a:lvl4pPr>
            <a:lvl5pPr>
              <a:defRPr sz="6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28" name="Gerade Verbindung 27">
            <a:extLst>
              <a:ext uri="{FF2B5EF4-FFF2-40B4-BE49-F238E27FC236}">
                <a16:creationId xmlns:a16="http://schemas.microsoft.com/office/drawing/2014/main" id="{F7159DA8-C6F8-7606-C96F-AD44BC6ECC8D}"/>
              </a:ext>
            </a:extLst>
          </p:cNvPr>
          <p:cNvCxnSpPr/>
          <p:nvPr userDrawn="1"/>
        </p:nvCxnSpPr>
        <p:spPr bwMode="auto">
          <a:xfrm>
            <a:off x="-108394" y="7950163"/>
            <a:ext cx="30492000" cy="0"/>
          </a:xfrm>
          <a:prstGeom prst="line">
            <a:avLst/>
          </a:prstGeom>
          <a:solidFill>
            <a:srgbClr val="000066"/>
          </a:solidFill>
          <a:ln w="698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platzhalter 26">
            <a:extLst>
              <a:ext uri="{FF2B5EF4-FFF2-40B4-BE49-F238E27FC236}">
                <a16:creationId xmlns:a16="http://schemas.microsoft.com/office/drawing/2014/main" id="{3072FE2D-D46F-E806-1349-7B6163B1E63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40000" y="6354000"/>
            <a:ext cx="27395999" cy="720000"/>
          </a:xfrm>
        </p:spPr>
        <p:txBody>
          <a:bodyPr tIns="90000" bIns="90000" anchor="b" anchorCtr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Name der Autoren</a:t>
            </a:r>
          </a:p>
        </p:txBody>
      </p:sp>
      <p:sp>
        <p:nvSpPr>
          <p:cNvPr id="5" name="Textplatzhalter 26">
            <a:extLst>
              <a:ext uri="{FF2B5EF4-FFF2-40B4-BE49-F238E27FC236}">
                <a16:creationId xmlns:a16="http://schemas.microsoft.com/office/drawing/2014/main" id="{A54376E2-7D3F-3401-B1B3-2310A9BE5E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40000" y="7038000"/>
            <a:ext cx="27395999" cy="720000"/>
          </a:xfrm>
        </p:spPr>
        <p:txBody>
          <a:bodyPr tIns="90000" bIns="90000" anchor="t" anchorCtr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Optional: Fachbereich – Fach</a:t>
            </a:r>
          </a:p>
        </p:txBody>
      </p:sp>
    </p:spTree>
    <p:extLst>
      <p:ext uri="{BB962C8B-B14F-4D97-AF65-F5344CB8AC3E}">
        <p14:creationId xmlns:p14="http://schemas.microsoft.com/office/powerpoint/2010/main" val="11516959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8276" y="9162000"/>
            <a:ext cx="13247687" cy="28800000"/>
          </a:xfrm>
        </p:spPr>
        <p:txBody>
          <a:bodyPr/>
          <a:lstStyle>
            <a:lvl1pPr>
              <a:defRPr sz="3400"/>
            </a:lvl1pPr>
            <a:lvl2pPr>
              <a:defRPr sz="3400"/>
            </a:lvl2pPr>
            <a:lvl3pPr>
              <a:defRPr sz="3400"/>
            </a:lvl3pPr>
            <a:lvl4pPr>
              <a:defRPr sz="3400"/>
            </a:lvl4pPr>
            <a:lvl5pPr>
              <a:defRPr sz="3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87662" y="9162000"/>
            <a:ext cx="13247687" cy="28800000"/>
          </a:xfrm>
        </p:spPr>
        <p:txBody>
          <a:bodyPr/>
          <a:lstStyle>
            <a:lvl1pPr>
              <a:defRPr sz="3400"/>
            </a:lvl1pPr>
            <a:lvl2pPr>
              <a:defRPr sz="3400"/>
            </a:lvl2pPr>
            <a:lvl3pPr>
              <a:defRPr sz="3400"/>
            </a:lvl3pPr>
            <a:lvl4pPr>
              <a:defRPr sz="3400"/>
            </a:lvl4pPr>
            <a:lvl5pPr>
              <a:defRPr sz="3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549A67E-ACAF-6378-422A-9EA2B5BD1DF7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1440000" y="1080000"/>
            <a:ext cx="27397075" cy="34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180000" rIns="90000" bIns="180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dirty="0"/>
              <a:t>Click to edit Master title style</a:t>
            </a:r>
          </a:p>
        </p:txBody>
      </p:sp>
      <p:cxnSp>
        <p:nvCxnSpPr>
          <p:cNvPr id="2" name="Gerade Verbindung 1">
            <a:extLst>
              <a:ext uri="{FF2B5EF4-FFF2-40B4-BE49-F238E27FC236}">
                <a16:creationId xmlns:a16="http://schemas.microsoft.com/office/drawing/2014/main" id="{24E1E4C2-9943-7D34-B68D-8D30770200D3}"/>
              </a:ext>
            </a:extLst>
          </p:cNvPr>
          <p:cNvCxnSpPr/>
          <p:nvPr userDrawn="1"/>
        </p:nvCxnSpPr>
        <p:spPr bwMode="auto">
          <a:xfrm>
            <a:off x="-108394" y="7950163"/>
            <a:ext cx="30492000" cy="0"/>
          </a:xfrm>
          <a:prstGeom prst="line">
            <a:avLst/>
          </a:prstGeom>
          <a:solidFill>
            <a:srgbClr val="000066"/>
          </a:solidFill>
          <a:ln w="698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platzhalter 14">
            <a:extLst>
              <a:ext uri="{FF2B5EF4-FFF2-40B4-BE49-F238E27FC236}">
                <a16:creationId xmlns:a16="http://schemas.microsoft.com/office/drawing/2014/main" id="{14598F01-5C12-5C02-9B5B-AC4584C7F4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0000" y="39600000"/>
            <a:ext cx="8640000" cy="2167200"/>
          </a:xfrm>
        </p:spPr>
        <p:txBody>
          <a:bodyPr anchor="b" anchorCtr="0"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900250" indent="0">
              <a:buNone/>
              <a:defRPr/>
            </a:lvl2pPr>
            <a:lvl3pPr marL="1800250" indent="0">
              <a:buNone/>
              <a:defRPr/>
            </a:lvl3pPr>
            <a:lvl4pPr marL="2700250" indent="0">
              <a:buNone/>
              <a:defRPr/>
            </a:lvl4pPr>
            <a:lvl5pPr marL="3600250" indent="0">
              <a:buNone/>
              <a:defRPr/>
            </a:lvl5pPr>
          </a:lstStyle>
          <a:p>
            <a:pPr lvl="0"/>
            <a:r>
              <a:rPr lang="de-DE" dirty="0"/>
              <a:t>Kontakt</a:t>
            </a:r>
          </a:p>
        </p:txBody>
      </p:sp>
      <p:sp>
        <p:nvSpPr>
          <p:cNvPr id="9" name="Textplatzhalter 26">
            <a:extLst>
              <a:ext uri="{FF2B5EF4-FFF2-40B4-BE49-F238E27FC236}">
                <a16:creationId xmlns:a16="http://schemas.microsoft.com/office/drawing/2014/main" id="{74DF57C7-38B8-9AEB-4B79-FE28C4E3EA8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40000" y="6354000"/>
            <a:ext cx="27395999" cy="720000"/>
          </a:xfrm>
        </p:spPr>
        <p:txBody>
          <a:bodyPr tIns="90000" bIns="90000" anchor="b" anchorCtr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Name der Autoren</a:t>
            </a:r>
          </a:p>
        </p:txBody>
      </p:sp>
      <p:sp>
        <p:nvSpPr>
          <p:cNvPr id="10" name="Textplatzhalter 26">
            <a:extLst>
              <a:ext uri="{FF2B5EF4-FFF2-40B4-BE49-F238E27FC236}">
                <a16:creationId xmlns:a16="http://schemas.microsoft.com/office/drawing/2014/main" id="{B97E6D38-6D1B-80C8-DD0C-D8EB617916F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40000" y="7038000"/>
            <a:ext cx="27395999" cy="720000"/>
          </a:xfrm>
        </p:spPr>
        <p:txBody>
          <a:bodyPr tIns="90000" bIns="90000" anchor="t" anchorCtr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Optional: Fachbereich – Fach</a:t>
            </a:r>
          </a:p>
        </p:txBody>
      </p:sp>
      <p:sp>
        <p:nvSpPr>
          <p:cNvPr id="13" name="Textplatzhalter 18">
            <a:extLst>
              <a:ext uri="{FF2B5EF4-FFF2-40B4-BE49-F238E27FC236}">
                <a16:creationId xmlns:a16="http://schemas.microsoft.com/office/drawing/2014/main" id="{51D6CE07-52EA-7AB6-7424-7FE1682E91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0000" y="4554000"/>
            <a:ext cx="27395999" cy="1260000"/>
          </a:xfrm>
        </p:spPr>
        <p:txBody>
          <a:bodyPr tIns="90000" bIns="90000" anchor="t" anchorCtr="0"/>
          <a:lstStyle>
            <a:lvl1pPr marL="0" indent="0">
              <a:spcBef>
                <a:spcPts val="0"/>
              </a:spcBef>
              <a:buNone/>
              <a:defRPr sz="6800">
                <a:solidFill>
                  <a:schemeClr val="accent1"/>
                </a:solidFill>
              </a:defRPr>
            </a:lvl1pPr>
            <a:lvl2pPr>
              <a:defRPr sz="6800"/>
            </a:lvl2pPr>
            <a:lvl3pPr>
              <a:defRPr sz="6800"/>
            </a:lvl3pPr>
            <a:lvl4pPr>
              <a:defRPr sz="6800"/>
            </a:lvl4pPr>
            <a:lvl5pPr>
              <a:defRPr sz="6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402467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252" userDrawn="1">
          <p15:clr>
            <a:srgbClr val="FBAE40"/>
          </p15:clr>
        </p15:guide>
        <p15:guide id="2" pos="981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8276" y="9162000"/>
            <a:ext cx="8532000" cy="28800000"/>
          </a:xfrm>
        </p:spPr>
        <p:txBody>
          <a:bodyPr/>
          <a:lstStyle>
            <a:lvl1pPr>
              <a:defRPr sz="3400"/>
            </a:lvl1pPr>
            <a:lvl2pPr>
              <a:defRPr sz="3400"/>
            </a:lvl2pPr>
            <a:lvl3pPr>
              <a:defRPr sz="3400"/>
            </a:lvl3pPr>
            <a:lvl4pPr>
              <a:defRPr sz="3400"/>
            </a:lvl4pPr>
            <a:lvl5pPr>
              <a:defRPr sz="3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72000" y="9162000"/>
            <a:ext cx="8532000" cy="28800000"/>
          </a:xfrm>
        </p:spPr>
        <p:txBody>
          <a:bodyPr/>
          <a:lstStyle>
            <a:lvl1pPr>
              <a:defRPr sz="3400"/>
            </a:lvl1pPr>
            <a:lvl2pPr>
              <a:defRPr sz="3400"/>
            </a:lvl2pPr>
            <a:lvl3pPr>
              <a:defRPr sz="3400"/>
            </a:lvl3pPr>
            <a:lvl4pPr>
              <a:defRPr sz="3400"/>
            </a:lvl4pPr>
            <a:lvl5pPr>
              <a:defRPr sz="3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549A67E-ACAF-6378-422A-9EA2B5BD1D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40000" y="1080000"/>
            <a:ext cx="27397075" cy="34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180000" rIns="90000" bIns="180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dirty="0"/>
              <a:t>Click to edit Master title style</a:t>
            </a:r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013E39B0-3310-7FAF-EB85-C54010819F64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20304000" y="9162000"/>
            <a:ext cx="8532000" cy="28800000"/>
          </a:xfrm>
        </p:spPr>
        <p:txBody>
          <a:bodyPr/>
          <a:lstStyle>
            <a:lvl1pPr>
              <a:defRPr sz="3400"/>
            </a:lvl1pPr>
            <a:lvl2pPr>
              <a:defRPr sz="3400"/>
            </a:lvl2pPr>
            <a:lvl3pPr>
              <a:defRPr sz="3400"/>
            </a:lvl3pPr>
            <a:lvl4pPr>
              <a:defRPr sz="3400"/>
            </a:lvl4pPr>
            <a:lvl5pPr>
              <a:defRPr sz="3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8B665F37-7943-4809-2D87-426EF255164A}"/>
              </a:ext>
            </a:extLst>
          </p:cNvPr>
          <p:cNvCxnSpPr/>
          <p:nvPr userDrawn="1"/>
        </p:nvCxnSpPr>
        <p:spPr bwMode="auto">
          <a:xfrm>
            <a:off x="-108394" y="7950163"/>
            <a:ext cx="30492000" cy="0"/>
          </a:xfrm>
          <a:prstGeom prst="line">
            <a:avLst/>
          </a:prstGeom>
          <a:solidFill>
            <a:srgbClr val="000066"/>
          </a:solidFill>
          <a:ln w="698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platzhalter 14">
            <a:extLst>
              <a:ext uri="{FF2B5EF4-FFF2-40B4-BE49-F238E27FC236}">
                <a16:creationId xmlns:a16="http://schemas.microsoft.com/office/drawing/2014/main" id="{303C5100-AD59-65B0-BC3B-54A844BD4BD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0000" y="39600000"/>
            <a:ext cx="8640000" cy="2167200"/>
          </a:xfrm>
        </p:spPr>
        <p:txBody>
          <a:bodyPr anchor="b" anchorCtr="0"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900250" indent="0">
              <a:buNone/>
              <a:defRPr/>
            </a:lvl2pPr>
            <a:lvl3pPr marL="1800250" indent="0">
              <a:buNone/>
              <a:defRPr/>
            </a:lvl3pPr>
            <a:lvl4pPr marL="2700250" indent="0">
              <a:buNone/>
              <a:defRPr/>
            </a:lvl4pPr>
            <a:lvl5pPr marL="3600250" indent="0">
              <a:buNone/>
              <a:defRPr/>
            </a:lvl5pPr>
          </a:lstStyle>
          <a:p>
            <a:pPr lvl="0"/>
            <a:r>
              <a:rPr lang="de-DE" dirty="0"/>
              <a:t>Kontakt</a:t>
            </a:r>
          </a:p>
        </p:txBody>
      </p:sp>
      <p:sp>
        <p:nvSpPr>
          <p:cNvPr id="13" name="Textplatzhalter 26">
            <a:extLst>
              <a:ext uri="{FF2B5EF4-FFF2-40B4-BE49-F238E27FC236}">
                <a16:creationId xmlns:a16="http://schemas.microsoft.com/office/drawing/2014/main" id="{98BC5A8A-4F18-E2A7-1D93-B387BB7858E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40000" y="6354000"/>
            <a:ext cx="27395999" cy="720000"/>
          </a:xfrm>
        </p:spPr>
        <p:txBody>
          <a:bodyPr tIns="90000" bIns="90000" anchor="b" anchorCtr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Name der Autoren</a:t>
            </a:r>
          </a:p>
        </p:txBody>
      </p:sp>
      <p:sp>
        <p:nvSpPr>
          <p:cNvPr id="14" name="Textplatzhalter 26">
            <a:extLst>
              <a:ext uri="{FF2B5EF4-FFF2-40B4-BE49-F238E27FC236}">
                <a16:creationId xmlns:a16="http://schemas.microsoft.com/office/drawing/2014/main" id="{6686E7E1-1063-53BF-B1E3-E50C9A34CA8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40000" y="7038000"/>
            <a:ext cx="27395999" cy="720000"/>
          </a:xfrm>
        </p:spPr>
        <p:txBody>
          <a:bodyPr tIns="90000" bIns="90000" anchor="t" anchorCtr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Optional: Fachbereich – Fach</a:t>
            </a:r>
          </a:p>
        </p:txBody>
      </p:sp>
      <p:sp>
        <p:nvSpPr>
          <p:cNvPr id="16" name="Textplatzhalter 18">
            <a:extLst>
              <a:ext uri="{FF2B5EF4-FFF2-40B4-BE49-F238E27FC236}">
                <a16:creationId xmlns:a16="http://schemas.microsoft.com/office/drawing/2014/main" id="{AB6C2B6F-3EA5-BC27-9000-9B5A53B369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0000" y="4554000"/>
            <a:ext cx="27395999" cy="1260000"/>
          </a:xfrm>
        </p:spPr>
        <p:txBody>
          <a:bodyPr tIns="90000" bIns="90000" anchor="t" anchorCtr="0"/>
          <a:lstStyle>
            <a:lvl1pPr marL="0" indent="0">
              <a:spcBef>
                <a:spcPts val="0"/>
              </a:spcBef>
              <a:buNone/>
              <a:defRPr sz="6800">
                <a:solidFill>
                  <a:schemeClr val="accent1"/>
                </a:solidFill>
              </a:defRPr>
            </a:lvl1pPr>
            <a:lvl2pPr>
              <a:defRPr sz="6800"/>
            </a:lvl2pPr>
            <a:lvl3pPr>
              <a:defRPr sz="6800"/>
            </a:lvl3pPr>
            <a:lvl4pPr>
              <a:defRPr sz="6800"/>
            </a:lvl4pPr>
            <a:lvl5pPr>
              <a:defRPr sz="6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455098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848" userDrawn="1">
          <p15:clr>
            <a:srgbClr val="FBAE40"/>
          </p15:clr>
        </p15:guide>
        <p15:guide id="2" pos="6280" userDrawn="1">
          <p15:clr>
            <a:srgbClr val="FBAE40"/>
          </p15:clr>
        </p15:guide>
        <p15:guide id="3" pos="12222" userDrawn="1">
          <p15:clr>
            <a:srgbClr val="FBAE40"/>
          </p15:clr>
        </p15:guide>
        <p15:guide id="4" pos="1279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438276" y="9162000"/>
            <a:ext cx="13247688" cy="3060000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457217" indent="0">
              <a:buNone/>
              <a:defRPr sz="2000" b="1"/>
            </a:lvl2pPr>
            <a:lvl3pPr marL="914435" indent="0">
              <a:buNone/>
              <a:defRPr sz="1800" b="1"/>
            </a:lvl3pPr>
            <a:lvl4pPr marL="1371652" indent="0">
              <a:buNone/>
              <a:defRPr sz="1601" b="1"/>
            </a:lvl4pPr>
            <a:lvl5pPr marL="1828868" indent="0">
              <a:buNone/>
              <a:defRPr sz="1601" b="1"/>
            </a:lvl5pPr>
            <a:lvl6pPr marL="2286086" indent="0">
              <a:buNone/>
              <a:defRPr sz="1601" b="1"/>
            </a:lvl6pPr>
            <a:lvl7pPr marL="2743303" indent="0">
              <a:buNone/>
              <a:defRPr sz="1601" b="1"/>
            </a:lvl7pPr>
            <a:lvl8pPr marL="3200520" indent="0">
              <a:buNone/>
              <a:defRPr sz="1601" b="1"/>
            </a:lvl8pPr>
            <a:lvl9pPr marL="3657738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38276" y="12240000"/>
            <a:ext cx="13247688" cy="25722000"/>
          </a:xfrm>
        </p:spPr>
        <p:txBody>
          <a:bodyPr/>
          <a:lstStyle>
            <a:lvl1pPr>
              <a:defRPr sz="3400"/>
            </a:lvl1pPr>
            <a:lvl2pPr>
              <a:defRPr sz="3400"/>
            </a:lvl2pPr>
            <a:lvl3pPr>
              <a:defRPr sz="3400"/>
            </a:lvl3pPr>
            <a:lvl4pPr>
              <a:defRPr sz="3400"/>
            </a:lvl4pPr>
            <a:lvl5pPr>
              <a:defRPr sz="34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587662" y="9162000"/>
            <a:ext cx="13247688" cy="3060000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457217" indent="0">
              <a:buNone/>
              <a:defRPr sz="2000" b="1"/>
            </a:lvl2pPr>
            <a:lvl3pPr marL="914435" indent="0">
              <a:buNone/>
              <a:defRPr sz="1800" b="1"/>
            </a:lvl3pPr>
            <a:lvl4pPr marL="1371652" indent="0">
              <a:buNone/>
              <a:defRPr sz="1601" b="1"/>
            </a:lvl4pPr>
            <a:lvl5pPr marL="1828868" indent="0">
              <a:buNone/>
              <a:defRPr sz="1601" b="1"/>
            </a:lvl5pPr>
            <a:lvl6pPr marL="2286086" indent="0">
              <a:buNone/>
              <a:defRPr sz="1601" b="1"/>
            </a:lvl6pPr>
            <a:lvl7pPr marL="2743303" indent="0">
              <a:buNone/>
              <a:defRPr sz="1601" b="1"/>
            </a:lvl7pPr>
            <a:lvl8pPr marL="3200520" indent="0">
              <a:buNone/>
              <a:defRPr sz="1601" b="1"/>
            </a:lvl8pPr>
            <a:lvl9pPr marL="3657738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587662" y="12240000"/>
            <a:ext cx="13247688" cy="25722000"/>
          </a:xfrm>
        </p:spPr>
        <p:txBody>
          <a:bodyPr/>
          <a:lstStyle>
            <a:lvl1pPr>
              <a:defRPr sz="3400"/>
            </a:lvl1pPr>
            <a:lvl2pPr>
              <a:defRPr sz="3400"/>
            </a:lvl2pPr>
            <a:lvl3pPr>
              <a:defRPr sz="3400"/>
            </a:lvl3pPr>
            <a:lvl4pPr>
              <a:defRPr sz="3400"/>
            </a:lvl4pPr>
            <a:lvl5pPr>
              <a:defRPr sz="34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345E5443-F315-1F42-64BA-62E02DD785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40000" y="1080000"/>
            <a:ext cx="27397075" cy="34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180000" rIns="90000" bIns="180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dirty="0"/>
              <a:t>Click to edit Master title style</a:t>
            </a:r>
          </a:p>
        </p:txBody>
      </p:sp>
      <p:cxnSp>
        <p:nvCxnSpPr>
          <p:cNvPr id="2" name="Gerade Verbindung 1">
            <a:extLst>
              <a:ext uri="{FF2B5EF4-FFF2-40B4-BE49-F238E27FC236}">
                <a16:creationId xmlns:a16="http://schemas.microsoft.com/office/drawing/2014/main" id="{65043EB2-3A39-EC8A-2BD9-5F2A01977DCF}"/>
              </a:ext>
            </a:extLst>
          </p:cNvPr>
          <p:cNvCxnSpPr/>
          <p:nvPr userDrawn="1"/>
        </p:nvCxnSpPr>
        <p:spPr bwMode="auto">
          <a:xfrm>
            <a:off x="-108394" y="7950163"/>
            <a:ext cx="30492000" cy="0"/>
          </a:xfrm>
          <a:prstGeom prst="line">
            <a:avLst/>
          </a:prstGeom>
          <a:solidFill>
            <a:srgbClr val="000066"/>
          </a:solidFill>
          <a:ln w="698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platzhalter 14">
            <a:extLst>
              <a:ext uri="{FF2B5EF4-FFF2-40B4-BE49-F238E27FC236}">
                <a16:creationId xmlns:a16="http://schemas.microsoft.com/office/drawing/2014/main" id="{03A8335B-AFC7-AA21-B911-F51E4637E1C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0000" y="39600000"/>
            <a:ext cx="8640000" cy="2167200"/>
          </a:xfrm>
        </p:spPr>
        <p:txBody>
          <a:bodyPr anchor="b" anchorCtr="0"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900250" indent="0">
              <a:buNone/>
              <a:defRPr/>
            </a:lvl2pPr>
            <a:lvl3pPr marL="1800250" indent="0">
              <a:buNone/>
              <a:defRPr/>
            </a:lvl3pPr>
            <a:lvl4pPr marL="2700250" indent="0">
              <a:buNone/>
              <a:defRPr/>
            </a:lvl4pPr>
            <a:lvl5pPr marL="3600250" indent="0">
              <a:buNone/>
              <a:defRPr/>
            </a:lvl5pPr>
          </a:lstStyle>
          <a:p>
            <a:pPr lvl="0"/>
            <a:r>
              <a:rPr lang="de-DE" dirty="0"/>
              <a:t>Kontakt</a:t>
            </a:r>
          </a:p>
        </p:txBody>
      </p:sp>
      <p:sp>
        <p:nvSpPr>
          <p:cNvPr id="11" name="Textplatzhalter 26">
            <a:extLst>
              <a:ext uri="{FF2B5EF4-FFF2-40B4-BE49-F238E27FC236}">
                <a16:creationId xmlns:a16="http://schemas.microsoft.com/office/drawing/2014/main" id="{D235A88A-ED62-BE51-04C5-30D46275885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40000" y="6354000"/>
            <a:ext cx="27395999" cy="720000"/>
          </a:xfrm>
        </p:spPr>
        <p:txBody>
          <a:bodyPr tIns="90000" bIns="90000" anchor="b" anchorCtr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Name der Autoren</a:t>
            </a:r>
          </a:p>
        </p:txBody>
      </p:sp>
      <p:sp>
        <p:nvSpPr>
          <p:cNvPr id="13" name="Textplatzhalter 26">
            <a:extLst>
              <a:ext uri="{FF2B5EF4-FFF2-40B4-BE49-F238E27FC236}">
                <a16:creationId xmlns:a16="http://schemas.microsoft.com/office/drawing/2014/main" id="{9FC67C62-257B-CDCB-882B-470BA401CD9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40000" y="7038000"/>
            <a:ext cx="27395999" cy="720000"/>
          </a:xfrm>
        </p:spPr>
        <p:txBody>
          <a:bodyPr tIns="90000" bIns="90000" anchor="t" anchorCtr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Optional: Fachbereich – Fach</a:t>
            </a:r>
          </a:p>
        </p:txBody>
      </p:sp>
      <p:sp>
        <p:nvSpPr>
          <p:cNvPr id="15" name="Textplatzhalter 18">
            <a:extLst>
              <a:ext uri="{FF2B5EF4-FFF2-40B4-BE49-F238E27FC236}">
                <a16:creationId xmlns:a16="http://schemas.microsoft.com/office/drawing/2014/main" id="{4E67B1E4-CA4C-D986-6607-10ED722FDBF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0000" y="4554000"/>
            <a:ext cx="27395999" cy="1260000"/>
          </a:xfrm>
        </p:spPr>
        <p:txBody>
          <a:bodyPr tIns="90000" bIns="90000" anchor="t" anchorCtr="0"/>
          <a:lstStyle>
            <a:lvl1pPr marL="0" indent="0">
              <a:spcBef>
                <a:spcPts val="0"/>
              </a:spcBef>
              <a:buNone/>
              <a:defRPr sz="6800">
                <a:solidFill>
                  <a:schemeClr val="accent1"/>
                </a:solidFill>
              </a:defRPr>
            </a:lvl1pPr>
            <a:lvl2pPr>
              <a:defRPr sz="6800"/>
            </a:lvl2pPr>
            <a:lvl3pPr>
              <a:defRPr sz="6800"/>
            </a:lvl3pPr>
            <a:lvl4pPr>
              <a:defRPr sz="6800"/>
            </a:lvl4pPr>
            <a:lvl5pPr>
              <a:defRPr sz="6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0417496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252" userDrawn="1">
          <p15:clr>
            <a:srgbClr val="FBAE40"/>
          </p15:clr>
        </p15:guide>
        <p15:guide id="2" pos="9819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354A5FD-8DA0-1F32-CBE9-E163EB9C4BFD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1440000" y="1080000"/>
            <a:ext cx="27397075" cy="34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180000" rIns="90000" bIns="180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dirty="0"/>
              <a:t>Click to edit Master title style</a:t>
            </a:r>
          </a:p>
        </p:txBody>
      </p:sp>
      <p:cxnSp>
        <p:nvCxnSpPr>
          <p:cNvPr id="2" name="Gerade Verbindung 1">
            <a:extLst>
              <a:ext uri="{FF2B5EF4-FFF2-40B4-BE49-F238E27FC236}">
                <a16:creationId xmlns:a16="http://schemas.microsoft.com/office/drawing/2014/main" id="{0AB7D1B1-82E3-7F2C-8FBC-11A50A77B5FF}"/>
              </a:ext>
            </a:extLst>
          </p:cNvPr>
          <p:cNvCxnSpPr/>
          <p:nvPr userDrawn="1"/>
        </p:nvCxnSpPr>
        <p:spPr bwMode="auto">
          <a:xfrm>
            <a:off x="-108394" y="7950163"/>
            <a:ext cx="30492000" cy="0"/>
          </a:xfrm>
          <a:prstGeom prst="line">
            <a:avLst/>
          </a:prstGeom>
          <a:solidFill>
            <a:srgbClr val="000066"/>
          </a:solidFill>
          <a:ln w="698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platzhalter 14">
            <a:extLst>
              <a:ext uri="{FF2B5EF4-FFF2-40B4-BE49-F238E27FC236}">
                <a16:creationId xmlns:a16="http://schemas.microsoft.com/office/drawing/2014/main" id="{92299D66-4D13-FC2A-D88C-2DF9DC93540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0000" y="39600000"/>
            <a:ext cx="8640000" cy="2167200"/>
          </a:xfrm>
        </p:spPr>
        <p:txBody>
          <a:bodyPr anchor="b" anchorCtr="0"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900250" indent="0">
              <a:buNone/>
              <a:defRPr/>
            </a:lvl2pPr>
            <a:lvl3pPr marL="1800250" indent="0">
              <a:buNone/>
              <a:defRPr/>
            </a:lvl3pPr>
            <a:lvl4pPr marL="2700250" indent="0">
              <a:buNone/>
              <a:defRPr/>
            </a:lvl4pPr>
            <a:lvl5pPr marL="3600250" indent="0">
              <a:buNone/>
              <a:defRPr/>
            </a:lvl5pPr>
          </a:lstStyle>
          <a:p>
            <a:pPr lvl="0"/>
            <a:r>
              <a:rPr lang="de-DE" dirty="0"/>
              <a:t>Kontakt</a:t>
            </a:r>
          </a:p>
        </p:txBody>
      </p:sp>
      <p:sp>
        <p:nvSpPr>
          <p:cNvPr id="7" name="Textplatzhalter 26">
            <a:extLst>
              <a:ext uri="{FF2B5EF4-FFF2-40B4-BE49-F238E27FC236}">
                <a16:creationId xmlns:a16="http://schemas.microsoft.com/office/drawing/2014/main" id="{F36B1E4E-DF4A-5AE7-3738-2A6C0E0FBC7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40000" y="6354000"/>
            <a:ext cx="27395999" cy="720000"/>
          </a:xfrm>
        </p:spPr>
        <p:txBody>
          <a:bodyPr tIns="90000" bIns="90000" anchor="b" anchorCtr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Name der Autoren</a:t>
            </a:r>
          </a:p>
        </p:txBody>
      </p:sp>
      <p:sp>
        <p:nvSpPr>
          <p:cNvPr id="9" name="Textplatzhalter 26">
            <a:extLst>
              <a:ext uri="{FF2B5EF4-FFF2-40B4-BE49-F238E27FC236}">
                <a16:creationId xmlns:a16="http://schemas.microsoft.com/office/drawing/2014/main" id="{00F086B9-ED1D-41B8-AB52-383DCA32783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40000" y="7038000"/>
            <a:ext cx="27395999" cy="720000"/>
          </a:xfrm>
        </p:spPr>
        <p:txBody>
          <a:bodyPr tIns="90000" bIns="90000" anchor="t" anchorCtr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Optional: Fachbereich – Fach</a:t>
            </a:r>
          </a:p>
        </p:txBody>
      </p:sp>
      <p:sp>
        <p:nvSpPr>
          <p:cNvPr id="11" name="Textplatzhalter 18">
            <a:extLst>
              <a:ext uri="{FF2B5EF4-FFF2-40B4-BE49-F238E27FC236}">
                <a16:creationId xmlns:a16="http://schemas.microsoft.com/office/drawing/2014/main" id="{83B042B4-BDBE-8CA9-6B50-063AF50BBC7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0000" y="4554000"/>
            <a:ext cx="27395999" cy="1260000"/>
          </a:xfrm>
        </p:spPr>
        <p:txBody>
          <a:bodyPr tIns="90000" bIns="90000" anchor="t" anchorCtr="0"/>
          <a:lstStyle>
            <a:lvl1pPr marL="0" indent="0">
              <a:spcBef>
                <a:spcPts val="0"/>
              </a:spcBef>
              <a:buNone/>
              <a:defRPr sz="6800">
                <a:solidFill>
                  <a:schemeClr val="accent1"/>
                </a:solidFill>
              </a:defRPr>
            </a:lvl1pPr>
            <a:lvl2pPr>
              <a:defRPr sz="6800"/>
            </a:lvl2pPr>
            <a:lvl3pPr>
              <a:defRPr sz="6800"/>
            </a:lvl3pPr>
            <a:lvl4pPr>
              <a:defRPr sz="6800"/>
            </a:lvl4pPr>
            <a:lvl5pPr>
              <a:defRPr sz="6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6276409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0000" y="1080000"/>
            <a:ext cx="27397075" cy="34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180000" rIns="90000" bIns="180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38275" y="9162000"/>
            <a:ext cx="27397075" cy="288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180000" rIns="90000" bIns="1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dirty="0"/>
              <a:t>Click to edit Master text styles</a:t>
            </a:r>
          </a:p>
          <a:p>
            <a:pPr lvl="1"/>
            <a:r>
              <a:rPr lang="en-US" altLang="de-DE" dirty="0"/>
              <a:t>Second level</a:t>
            </a:r>
          </a:p>
          <a:p>
            <a:pPr lvl="2"/>
            <a:r>
              <a:rPr lang="en-US" altLang="de-DE" dirty="0"/>
              <a:t>Third level</a:t>
            </a:r>
          </a:p>
          <a:p>
            <a:pPr lvl="3"/>
            <a:r>
              <a:rPr lang="en-US" altLang="de-DE" dirty="0"/>
              <a:t>Fourth level</a:t>
            </a:r>
          </a:p>
          <a:p>
            <a:pPr lvl="4"/>
            <a:r>
              <a:rPr lang="en-US" altLang="de-DE" dirty="0"/>
              <a:t>Fifth level</a:t>
            </a: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A8BD07FE-2D7E-F630-72FD-EFEC82C94249}"/>
              </a:ext>
            </a:extLst>
          </p:cNvPr>
          <p:cNvCxnSpPr/>
          <p:nvPr userDrawn="1"/>
        </p:nvCxnSpPr>
        <p:spPr bwMode="auto">
          <a:xfrm>
            <a:off x="-108394" y="38862000"/>
            <a:ext cx="30492000" cy="0"/>
          </a:xfrm>
          <a:prstGeom prst="line">
            <a:avLst/>
          </a:prstGeom>
          <a:solidFill>
            <a:srgbClr val="000066"/>
          </a:solidFill>
          <a:ln w="698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9" name="Grafik 8">
            <a:extLst>
              <a:ext uri="{FF2B5EF4-FFF2-40B4-BE49-F238E27FC236}">
                <a16:creationId xmlns:a16="http://schemas.microsoft.com/office/drawing/2014/main" id="{7B861EAB-4A4C-73D3-1365-7B985AE63AF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8950" y="40179777"/>
            <a:ext cx="5306400" cy="133969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60" r:id="rId3"/>
    <p:sldLayoutId id="2147483653" r:id="rId4"/>
    <p:sldLayoutId id="2147483654" r:id="rId5"/>
  </p:sldLayoutIdLst>
  <p:txStyles>
    <p:titleStyle>
      <a:lvl1pPr algn="l" defTabSz="4351501" rtl="0" eaLnBrk="0" fontAlgn="base" hangingPunct="0">
        <a:spcBef>
          <a:spcPct val="0"/>
        </a:spcBef>
        <a:spcAft>
          <a:spcPct val="0"/>
        </a:spcAft>
        <a:defRPr sz="10200" b="1" i="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defTabSz="4351501" rtl="0" eaLnBrk="0" fontAlgn="base" hangingPunct="0">
        <a:spcBef>
          <a:spcPct val="0"/>
        </a:spcBef>
        <a:spcAft>
          <a:spcPct val="0"/>
        </a:spcAft>
        <a:defRPr sz="21201">
          <a:solidFill>
            <a:schemeClr val="tx2"/>
          </a:solidFill>
          <a:latin typeface="Times New Roman" pitchFamily="18" charset="0"/>
        </a:defRPr>
      </a:lvl2pPr>
      <a:lvl3pPr algn="ctr" defTabSz="4351501" rtl="0" eaLnBrk="0" fontAlgn="base" hangingPunct="0">
        <a:spcBef>
          <a:spcPct val="0"/>
        </a:spcBef>
        <a:spcAft>
          <a:spcPct val="0"/>
        </a:spcAft>
        <a:defRPr sz="21201">
          <a:solidFill>
            <a:schemeClr val="tx2"/>
          </a:solidFill>
          <a:latin typeface="Times New Roman" pitchFamily="18" charset="0"/>
        </a:defRPr>
      </a:lvl3pPr>
      <a:lvl4pPr algn="ctr" defTabSz="4351501" rtl="0" eaLnBrk="0" fontAlgn="base" hangingPunct="0">
        <a:spcBef>
          <a:spcPct val="0"/>
        </a:spcBef>
        <a:spcAft>
          <a:spcPct val="0"/>
        </a:spcAft>
        <a:defRPr sz="21201">
          <a:solidFill>
            <a:schemeClr val="tx2"/>
          </a:solidFill>
          <a:latin typeface="Times New Roman" pitchFamily="18" charset="0"/>
        </a:defRPr>
      </a:lvl4pPr>
      <a:lvl5pPr algn="ctr" defTabSz="4351501" rtl="0" eaLnBrk="0" fontAlgn="base" hangingPunct="0">
        <a:spcBef>
          <a:spcPct val="0"/>
        </a:spcBef>
        <a:spcAft>
          <a:spcPct val="0"/>
        </a:spcAft>
        <a:defRPr sz="21201">
          <a:solidFill>
            <a:schemeClr val="tx2"/>
          </a:solidFill>
          <a:latin typeface="Times New Roman" pitchFamily="18" charset="0"/>
        </a:defRPr>
      </a:lvl5pPr>
      <a:lvl6pPr marL="457217" algn="ctr" defTabSz="4351501" rtl="0" eaLnBrk="0" fontAlgn="base" hangingPunct="0">
        <a:spcBef>
          <a:spcPct val="0"/>
        </a:spcBef>
        <a:spcAft>
          <a:spcPct val="0"/>
        </a:spcAft>
        <a:defRPr sz="21201">
          <a:solidFill>
            <a:schemeClr val="tx2"/>
          </a:solidFill>
          <a:latin typeface="Times New Roman" pitchFamily="18" charset="0"/>
        </a:defRPr>
      </a:lvl6pPr>
      <a:lvl7pPr marL="914435" algn="ctr" defTabSz="4351501" rtl="0" eaLnBrk="0" fontAlgn="base" hangingPunct="0">
        <a:spcBef>
          <a:spcPct val="0"/>
        </a:spcBef>
        <a:spcAft>
          <a:spcPct val="0"/>
        </a:spcAft>
        <a:defRPr sz="21201">
          <a:solidFill>
            <a:schemeClr val="tx2"/>
          </a:solidFill>
          <a:latin typeface="Times New Roman" pitchFamily="18" charset="0"/>
        </a:defRPr>
      </a:lvl7pPr>
      <a:lvl8pPr marL="1371652" algn="ctr" defTabSz="4351501" rtl="0" eaLnBrk="0" fontAlgn="base" hangingPunct="0">
        <a:spcBef>
          <a:spcPct val="0"/>
        </a:spcBef>
        <a:spcAft>
          <a:spcPct val="0"/>
        </a:spcAft>
        <a:defRPr sz="21201">
          <a:solidFill>
            <a:schemeClr val="tx2"/>
          </a:solidFill>
          <a:latin typeface="Times New Roman" pitchFamily="18" charset="0"/>
        </a:defRPr>
      </a:lvl8pPr>
      <a:lvl9pPr marL="1828868" algn="ctr" defTabSz="4351501" rtl="0" eaLnBrk="0" fontAlgn="base" hangingPunct="0">
        <a:spcBef>
          <a:spcPct val="0"/>
        </a:spcBef>
        <a:spcAft>
          <a:spcPct val="0"/>
        </a:spcAft>
        <a:defRPr sz="21201">
          <a:solidFill>
            <a:schemeClr val="tx2"/>
          </a:solidFill>
          <a:latin typeface="Times New Roman" pitchFamily="18" charset="0"/>
        </a:defRPr>
      </a:lvl9pPr>
    </p:titleStyle>
    <p:bodyStyle>
      <a:lvl1pPr marL="539750" indent="-539750" algn="l" defTabSz="4351501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tabLst/>
        <a:defRPr sz="34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1440000" indent="-539750" algn="l" defTabSz="4351501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tabLst/>
        <a:defRPr sz="3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2340000" indent="-539750" algn="l" defTabSz="4351501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tabLst/>
        <a:defRPr sz="3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3240000" indent="-539750" algn="l" defTabSz="4351501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tabLst/>
        <a:defRPr sz="3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4140000" indent="-539750" algn="l" defTabSz="4351501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tabLst/>
        <a:defRPr sz="3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10227059" indent="-1081129" algn="l" defTabSz="4351501" rtl="0" eaLnBrk="0" fontAlgn="base" hangingPunct="0">
        <a:spcBef>
          <a:spcPct val="20000"/>
        </a:spcBef>
        <a:spcAft>
          <a:spcPct val="0"/>
        </a:spcAft>
        <a:buChar char="»"/>
        <a:defRPr sz="9301">
          <a:solidFill>
            <a:schemeClr val="tx1"/>
          </a:solidFill>
          <a:latin typeface="+mn-lt"/>
        </a:defRPr>
      </a:lvl6pPr>
      <a:lvl7pPr marL="10684276" indent="-1081129" algn="l" defTabSz="4351501" rtl="0" eaLnBrk="0" fontAlgn="base" hangingPunct="0">
        <a:spcBef>
          <a:spcPct val="20000"/>
        </a:spcBef>
        <a:spcAft>
          <a:spcPct val="0"/>
        </a:spcAft>
        <a:buChar char="»"/>
        <a:defRPr sz="9301">
          <a:solidFill>
            <a:schemeClr val="tx1"/>
          </a:solidFill>
          <a:latin typeface="+mn-lt"/>
        </a:defRPr>
      </a:lvl7pPr>
      <a:lvl8pPr marL="11141493" indent="-1081129" algn="l" defTabSz="4351501" rtl="0" eaLnBrk="0" fontAlgn="base" hangingPunct="0">
        <a:spcBef>
          <a:spcPct val="20000"/>
        </a:spcBef>
        <a:spcAft>
          <a:spcPct val="0"/>
        </a:spcAft>
        <a:buChar char="»"/>
        <a:defRPr sz="9301">
          <a:solidFill>
            <a:schemeClr val="tx1"/>
          </a:solidFill>
          <a:latin typeface="+mn-lt"/>
        </a:defRPr>
      </a:lvl8pPr>
      <a:lvl9pPr marL="11598710" indent="-1081129" algn="l" defTabSz="4351501" rtl="0" eaLnBrk="0" fontAlgn="base" hangingPunct="0">
        <a:spcBef>
          <a:spcPct val="20000"/>
        </a:spcBef>
        <a:spcAft>
          <a:spcPct val="0"/>
        </a:spcAft>
        <a:buChar char="»"/>
        <a:defRPr sz="930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7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35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52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68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86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03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20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38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orient="horz" pos="24480" userDrawn="1">
          <p15:clr>
            <a:srgbClr val="F26B43"/>
          </p15:clr>
        </p15:guide>
        <p15:guide id="3" pos="909" userDrawn="1">
          <p15:clr>
            <a:srgbClr val="F26B43"/>
          </p15:clr>
        </p15:guide>
        <p15:guide id="5" pos="18164" userDrawn="1">
          <p15:clr>
            <a:srgbClr val="F26B43"/>
          </p15:clr>
        </p15:guide>
        <p15:guide id="6" orient="horz" pos="26152" userDrawn="1">
          <p15:clr>
            <a:srgbClr val="F26B43"/>
          </p15:clr>
        </p15:guide>
        <p15:guide id="8" orient="horz" pos="680" userDrawn="1">
          <p15:clr>
            <a:srgbClr val="F26B43"/>
          </p15:clr>
        </p15:guide>
        <p15:guide id="9" orient="horz" pos="23914" userDrawn="1">
          <p15:clr>
            <a:srgbClr val="F26B43"/>
          </p15:clr>
        </p15:guide>
        <p15:guide id="16" orient="horz" pos="25047" userDrawn="1">
          <p15:clr>
            <a:srgbClr val="F26B43"/>
          </p15:clr>
        </p15:guide>
        <p15:guide id="17" orient="horz" pos="5769" userDrawn="1">
          <p15:clr>
            <a:srgbClr val="F26B43"/>
          </p15:clr>
        </p15:guide>
        <p15:guide id="18" orient="horz" pos="4749" userDrawn="1">
          <p15:clr>
            <a:srgbClr val="F26B43"/>
          </p15:clr>
        </p15:guide>
        <p15:guide id="19" orient="horz" pos="500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Inhaltsplatzhalter 25">
            <a:extLst>
              <a:ext uri="{FF2B5EF4-FFF2-40B4-BE49-F238E27FC236}">
                <a16:creationId xmlns:a16="http://schemas.microsoft.com/office/drawing/2014/main" id="{1314B7A4-2671-CD2A-026B-F838D6EA4F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38276" y="10369726"/>
            <a:ext cx="13247687" cy="1148346"/>
          </a:xfrm>
        </p:spPr>
        <p:txBody>
          <a:bodyPr>
            <a:spAutoFit/>
          </a:bodyPr>
          <a:lstStyle/>
          <a:p>
            <a:pPr marL="0" indent="0">
              <a:buFontTx/>
              <a:buNone/>
            </a:pPr>
            <a:r>
              <a:rPr lang="en-US" altLang="de-DE" sz="5100" b="1" dirty="0" err="1">
                <a:ea typeface="Calibri" panose="020F0502020204030204" pitchFamily="34" charset="0"/>
              </a:rPr>
              <a:t>Gestaltungsvorschläge</a:t>
            </a:r>
            <a:endParaRPr lang="en-US" altLang="de-DE" sz="5100" dirty="0">
              <a:ea typeface="Calibri" panose="020F0502020204030204" pitchFamily="34" charset="0"/>
            </a:endParaRP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07DBB6E8-E498-E140-F8BF-118B408C8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007AC3"/>
                </a:solidFill>
              </a:rPr>
              <a:t>Titel des Plakates mit zwei Spalten </a:t>
            </a:r>
            <a:br>
              <a:rPr lang="de-DE" dirty="0">
                <a:solidFill>
                  <a:srgbClr val="007AC3"/>
                </a:solidFill>
              </a:rPr>
            </a:br>
            <a:r>
              <a:rPr lang="de-DE" dirty="0">
                <a:solidFill>
                  <a:srgbClr val="007AC3"/>
                </a:solidFill>
              </a:rPr>
              <a:t>ein- bis zweizeilig 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4FF4406-E330-E420-8863-66298238F8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b="1" dirty="0"/>
              <a:t>Name des Studierenden</a:t>
            </a:r>
            <a:endParaRPr lang="de-DE" dirty="0"/>
          </a:p>
          <a:p>
            <a:r>
              <a:rPr lang="de-DE" dirty="0"/>
              <a:t>Fachbereich – Fach</a:t>
            </a:r>
          </a:p>
          <a:p>
            <a:r>
              <a:rPr lang="de-DE" dirty="0" err="1"/>
              <a:t>beispiel@uni-trier,de</a:t>
            </a:r>
            <a:endParaRPr lang="de-DE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44BC3132-BC8B-45BD-71AF-EAB4BD09B98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dirty="0"/>
              <a:t>Name der Autoren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533DD238-989E-9EB1-B504-AD04077480A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de-DE" dirty="0"/>
              <a:t>Optional: Fachbereich – Fach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A019083-90AC-ECA1-02AC-E13DE09DF60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>
                <a:solidFill>
                  <a:srgbClr val="007AC3"/>
                </a:solidFill>
              </a:rPr>
              <a:t>Hier kann ein Untertitel stehen</a:t>
            </a:r>
            <a:endParaRPr lang="de-DE" dirty="0"/>
          </a:p>
        </p:txBody>
      </p:sp>
      <p:grpSp>
        <p:nvGrpSpPr>
          <p:cNvPr id="2" name="Group 534">
            <a:extLst>
              <a:ext uri="{FF2B5EF4-FFF2-40B4-BE49-F238E27FC236}">
                <a16:creationId xmlns:a16="http://schemas.microsoft.com/office/drawing/2014/main" id="{146B3A89-2DD3-E337-9AF8-6A685EE68595}"/>
              </a:ext>
            </a:extLst>
          </p:cNvPr>
          <p:cNvGrpSpPr>
            <a:grpSpLocks/>
          </p:cNvGrpSpPr>
          <p:nvPr/>
        </p:nvGrpSpPr>
        <p:grpSpPr bwMode="auto">
          <a:xfrm>
            <a:off x="1440000" y="13707002"/>
            <a:ext cx="7162221" cy="7608311"/>
            <a:chOff x="2724" y="6000"/>
            <a:chExt cx="3276" cy="3480"/>
          </a:xfrm>
        </p:grpSpPr>
        <p:sp>
          <p:nvSpPr>
            <p:cNvPr id="3" name="Rectangle 227">
              <a:extLst>
                <a:ext uri="{FF2B5EF4-FFF2-40B4-BE49-F238E27FC236}">
                  <a16:creationId xmlns:a16="http://schemas.microsoft.com/office/drawing/2014/main" id="{BB822D3C-67C2-C8C4-C56A-4CC1D39757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4" y="6000"/>
              <a:ext cx="3276" cy="3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814" tIns="41907" rIns="90000" bIns="41907" anchor="ctr"/>
            <a:lstStyle>
              <a:lvl1pPr defTabSz="8382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defTabSz="8382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defTabSz="8382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defTabSz="8382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defTabSz="8382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defTabSz="8382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defTabSz="8382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defTabSz="8382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defTabSz="8382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Rectangle 257" descr="Dark horizontal">
              <a:extLst>
                <a:ext uri="{FF2B5EF4-FFF2-40B4-BE49-F238E27FC236}">
                  <a16:creationId xmlns:a16="http://schemas.microsoft.com/office/drawing/2014/main" id="{D8A4E978-05C6-CAB2-C53F-E181618239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0" y="6091"/>
              <a:ext cx="2713" cy="156"/>
            </a:xfrm>
            <a:prstGeom prst="rect">
              <a:avLst/>
            </a:prstGeom>
            <a:pattFill prst="dk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Ins="90000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7" name="Picture 265" descr="NvyShad">
              <a:extLst>
                <a:ext uri="{FF2B5EF4-FFF2-40B4-BE49-F238E27FC236}">
                  <a16:creationId xmlns:a16="http://schemas.microsoft.com/office/drawing/2014/main" id="{7F42F4F9-0ED6-EE86-5E9E-737F07A088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0" y="6286"/>
              <a:ext cx="531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266" descr="Narrow horizontal">
              <a:extLst>
                <a:ext uri="{FF2B5EF4-FFF2-40B4-BE49-F238E27FC236}">
                  <a16:creationId xmlns:a16="http://schemas.microsoft.com/office/drawing/2014/main" id="{EEC1DE31-0524-FAFF-5C15-C9907E822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1" y="6377"/>
              <a:ext cx="1818" cy="110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Ins="90000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ectangle 267">
              <a:extLst>
                <a:ext uri="{FF2B5EF4-FFF2-40B4-BE49-F238E27FC236}">
                  <a16:creationId xmlns:a16="http://schemas.microsoft.com/office/drawing/2014/main" id="{B3191982-067C-25DF-A8B1-E156541D8A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5" y="6360"/>
              <a:ext cx="203" cy="156"/>
            </a:xfrm>
            <a:prstGeom prst="rect">
              <a:avLst/>
            </a:prstGeom>
            <a:solidFill>
              <a:srgbClr val="00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Ins="90000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3" name="Group 271">
              <a:extLst>
                <a:ext uri="{FF2B5EF4-FFF2-40B4-BE49-F238E27FC236}">
                  <a16:creationId xmlns:a16="http://schemas.microsoft.com/office/drawing/2014/main" id="{1172721F-E799-913F-8CAD-54B4D80345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26" y="6623"/>
              <a:ext cx="1434" cy="987"/>
              <a:chOff x="432" y="6432"/>
              <a:chExt cx="1344" cy="912"/>
            </a:xfrm>
          </p:grpSpPr>
          <p:sp>
            <p:nvSpPr>
              <p:cNvPr id="38" name="Rectangle 258" descr="Narrow horizontal">
                <a:extLst>
                  <a:ext uri="{FF2B5EF4-FFF2-40B4-BE49-F238E27FC236}">
                    <a16:creationId xmlns:a16="http://schemas.microsoft.com/office/drawing/2014/main" id="{40B6D1C9-29D3-C9E3-88B8-98C75573C5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" y="6505"/>
                <a:ext cx="1344" cy="312"/>
              </a:xfrm>
              <a:prstGeom prst="rect">
                <a:avLst/>
              </a:prstGeom>
              <a:pattFill prst="narHorz">
                <a:fgClr>
                  <a:srgbClr val="003399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rIns="90000" anchor="ctr"/>
              <a:lstStyle>
                <a:lvl1pPr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 sz="2400" b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" name="Rectangle 259" descr="75%">
                <a:extLst>
                  <a:ext uri="{FF2B5EF4-FFF2-40B4-BE49-F238E27FC236}">
                    <a16:creationId xmlns:a16="http://schemas.microsoft.com/office/drawing/2014/main" id="{394442A3-B30E-A291-EC75-4AA620FFB8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8" y="6871"/>
                <a:ext cx="792" cy="384"/>
              </a:xfrm>
              <a:prstGeom prst="rect">
                <a:avLst/>
              </a:prstGeom>
              <a:pattFill prst="pct75">
                <a:fgClr>
                  <a:srgbClr val="000066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rIns="90000" anchor="ctr"/>
              <a:lstStyle>
                <a:lvl1pPr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 sz="2400" b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Rectangle 269" descr="Narrow horizontal">
                <a:extLst>
                  <a:ext uri="{FF2B5EF4-FFF2-40B4-BE49-F238E27FC236}">
                    <a16:creationId xmlns:a16="http://schemas.microsoft.com/office/drawing/2014/main" id="{EAF057E7-A40D-4BA1-39E1-670398EE19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5" y="7291"/>
                <a:ext cx="798" cy="53"/>
              </a:xfrm>
              <a:prstGeom prst="rect">
                <a:avLst/>
              </a:prstGeom>
              <a:pattFill prst="narHorz">
                <a:fgClr>
                  <a:srgbClr val="003399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rIns="90000" anchor="ctr"/>
              <a:lstStyle>
                <a:lvl1pPr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 sz="2400" b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" name="Rectangle 270" descr="Dark horizontal">
                <a:extLst>
                  <a:ext uri="{FF2B5EF4-FFF2-40B4-BE49-F238E27FC236}">
                    <a16:creationId xmlns:a16="http://schemas.microsoft.com/office/drawing/2014/main" id="{5E5BB540-CC00-83C4-05B4-28D56DF139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" y="6432"/>
                <a:ext cx="528" cy="48"/>
              </a:xfrm>
              <a:prstGeom prst="rect">
                <a:avLst/>
              </a:prstGeom>
              <a:pattFill prst="dkHorz">
                <a:fgClr>
                  <a:srgbClr val="000066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rIns="90000" anchor="ctr"/>
              <a:lstStyle>
                <a:lvl1pPr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 sz="2400" b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4" name="Group 272">
              <a:extLst>
                <a:ext uri="{FF2B5EF4-FFF2-40B4-BE49-F238E27FC236}">
                  <a16:creationId xmlns:a16="http://schemas.microsoft.com/office/drawing/2014/main" id="{79502091-C117-A8FC-007B-D8EDA45BDB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16" y="6623"/>
              <a:ext cx="1433" cy="987"/>
              <a:chOff x="432" y="6432"/>
              <a:chExt cx="1344" cy="912"/>
            </a:xfrm>
          </p:grpSpPr>
          <p:sp>
            <p:nvSpPr>
              <p:cNvPr id="34" name="Rectangle 273" descr="Narrow horizontal">
                <a:extLst>
                  <a:ext uri="{FF2B5EF4-FFF2-40B4-BE49-F238E27FC236}">
                    <a16:creationId xmlns:a16="http://schemas.microsoft.com/office/drawing/2014/main" id="{7B14724B-B6EC-75C7-B779-2AD12AA742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" y="6505"/>
                <a:ext cx="1344" cy="312"/>
              </a:xfrm>
              <a:prstGeom prst="rect">
                <a:avLst/>
              </a:prstGeom>
              <a:pattFill prst="narHorz">
                <a:fgClr>
                  <a:srgbClr val="003399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rIns="90000" anchor="ctr"/>
              <a:lstStyle>
                <a:lvl1pPr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 sz="2400" b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" name="Rectangle 274" descr="75%">
                <a:extLst>
                  <a:ext uri="{FF2B5EF4-FFF2-40B4-BE49-F238E27FC236}">
                    <a16:creationId xmlns:a16="http://schemas.microsoft.com/office/drawing/2014/main" id="{3F7EB551-82BF-30BF-52E9-B8FF45AB05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8" y="6871"/>
                <a:ext cx="792" cy="384"/>
              </a:xfrm>
              <a:prstGeom prst="rect">
                <a:avLst/>
              </a:prstGeom>
              <a:pattFill prst="pct75">
                <a:fgClr>
                  <a:srgbClr val="000066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rIns="90000" anchor="ctr"/>
              <a:lstStyle>
                <a:lvl1pPr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 sz="2400" b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" name="Rectangle 275" descr="Narrow horizontal">
                <a:extLst>
                  <a:ext uri="{FF2B5EF4-FFF2-40B4-BE49-F238E27FC236}">
                    <a16:creationId xmlns:a16="http://schemas.microsoft.com/office/drawing/2014/main" id="{77A01CE3-0E37-86BE-2D8E-770DDCC191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5" y="7291"/>
                <a:ext cx="798" cy="53"/>
              </a:xfrm>
              <a:prstGeom prst="rect">
                <a:avLst/>
              </a:prstGeom>
              <a:pattFill prst="narHorz">
                <a:fgClr>
                  <a:srgbClr val="003399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rIns="90000" anchor="ctr"/>
              <a:lstStyle>
                <a:lvl1pPr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 sz="2400" b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" name="Rectangle 276" descr="Dark horizontal">
                <a:extLst>
                  <a:ext uri="{FF2B5EF4-FFF2-40B4-BE49-F238E27FC236}">
                    <a16:creationId xmlns:a16="http://schemas.microsoft.com/office/drawing/2014/main" id="{625B6106-D964-FB78-4E9E-6A0FECD699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" y="6432"/>
                <a:ext cx="528" cy="48"/>
              </a:xfrm>
              <a:prstGeom prst="rect">
                <a:avLst/>
              </a:prstGeom>
              <a:pattFill prst="dkHorz">
                <a:fgClr>
                  <a:srgbClr val="000066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rIns="90000" anchor="ctr"/>
              <a:lstStyle>
                <a:lvl1pPr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 sz="2400" b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5" name="Rectangle 278" descr="Narrow horizontal">
              <a:extLst>
                <a:ext uri="{FF2B5EF4-FFF2-40B4-BE49-F238E27FC236}">
                  <a16:creationId xmlns:a16="http://schemas.microsoft.com/office/drawing/2014/main" id="{7F79DC91-7FF9-F4A8-7A46-5A55926F4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6" y="7793"/>
              <a:ext cx="1434" cy="338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Ins="90000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ectangle 279" descr="75%">
              <a:extLst>
                <a:ext uri="{FF2B5EF4-FFF2-40B4-BE49-F238E27FC236}">
                  <a16:creationId xmlns:a16="http://schemas.microsoft.com/office/drawing/2014/main" id="{94879D6F-1FB5-92D3-4659-D4E81AF62A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1" y="8189"/>
              <a:ext cx="844" cy="494"/>
            </a:xfrm>
            <a:prstGeom prst="rect">
              <a:avLst/>
            </a:prstGeom>
            <a:pattFill prst="pct75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Ins="90000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angle 280" descr="Narrow horizontal">
              <a:extLst>
                <a:ext uri="{FF2B5EF4-FFF2-40B4-BE49-F238E27FC236}">
                  <a16:creationId xmlns:a16="http://schemas.microsoft.com/office/drawing/2014/main" id="{0A3D68A8-69D3-6AA0-3BAE-2C9654AD25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8" y="8747"/>
              <a:ext cx="850" cy="58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Ins="90000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angle 281" descr="Dark horizontal">
              <a:extLst>
                <a:ext uri="{FF2B5EF4-FFF2-40B4-BE49-F238E27FC236}">
                  <a16:creationId xmlns:a16="http://schemas.microsoft.com/office/drawing/2014/main" id="{5AD09A2A-CC37-BA15-8D5D-196D84B092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6" y="7714"/>
              <a:ext cx="563" cy="52"/>
            </a:xfrm>
            <a:prstGeom prst="rect">
              <a:avLst/>
            </a:prstGeom>
            <a:pattFill prst="dkHorz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Ins="90000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9" name="Group 282">
              <a:extLst>
                <a:ext uri="{FF2B5EF4-FFF2-40B4-BE49-F238E27FC236}">
                  <a16:creationId xmlns:a16="http://schemas.microsoft.com/office/drawing/2014/main" id="{9BFC73CD-A03B-1C58-27DC-22303C05AD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64" y="7714"/>
              <a:ext cx="1434" cy="987"/>
              <a:chOff x="432" y="6432"/>
              <a:chExt cx="1344" cy="912"/>
            </a:xfrm>
          </p:grpSpPr>
          <p:sp>
            <p:nvSpPr>
              <p:cNvPr id="30" name="Rectangle 283" descr="Narrow horizontal">
                <a:extLst>
                  <a:ext uri="{FF2B5EF4-FFF2-40B4-BE49-F238E27FC236}">
                    <a16:creationId xmlns:a16="http://schemas.microsoft.com/office/drawing/2014/main" id="{09E78C5B-AF70-3ACF-BB24-F223649A0E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" y="6505"/>
                <a:ext cx="1344" cy="312"/>
              </a:xfrm>
              <a:prstGeom prst="rect">
                <a:avLst/>
              </a:prstGeom>
              <a:pattFill prst="narHorz">
                <a:fgClr>
                  <a:srgbClr val="003399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rIns="90000" anchor="ctr"/>
              <a:lstStyle>
                <a:lvl1pPr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 sz="2400" b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" name="Rectangle 284" descr="75%">
                <a:extLst>
                  <a:ext uri="{FF2B5EF4-FFF2-40B4-BE49-F238E27FC236}">
                    <a16:creationId xmlns:a16="http://schemas.microsoft.com/office/drawing/2014/main" id="{BA2F12D1-3A5C-CFDE-21DF-B06B10FB80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8" y="6871"/>
                <a:ext cx="792" cy="384"/>
              </a:xfrm>
              <a:prstGeom prst="rect">
                <a:avLst/>
              </a:prstGeom>
              <a:pattFill prst="pct75">
                <a:fgClr>
                  <a:srgbClr val="000066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rIns="90000" anchor="ctr"/>
              <a:lstStyle>
                <a:lvl1pPr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 sz="2400" b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" name="Rectangle 285" descr="Narrow horizontal">
                <a:extLst>
                  <a:ext uri="{FF2B5EF4-FFF2-40B4-BE49-F238E27FC236}">
                    <a16:creationId xmlns:a16="http://schemas.microsoft.com/office/drawing/2014/main" id="{4EB595F0-DE19-AADF-2641-4126908659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5" y="7291"/>
                <a:ext cx="798" cy="53"/>
              </a:xfrm>
              <a:prstGeom prst="rect">
                <a:avLst/>
              </a:prstGeom>
              <a:pattFill prst="narHorz">
                <a:fgClr>
                  <a:srgbClr val="003399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rIns="90000" anchor="ctr"/>
              <a:lstStyle>
                <a:lvl1pPr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 sz="2400" b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" name="Rectangle 286" descr="Dark horizontal">
                <a:extLst>
                  <a:ext uri="{FF2B5EF4-FFF2-40B4-BE49-F238E27FC236}">
                    <a16:creationId xmlns:a16="http://schemas.microsoft.com/office/drawing/2014/main" id="{917C3B18-50F3-816F-B822-1A62396A31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" y="6432"/>
                <a:ext cx="528" cy="48"/>
              </a:xfrm>
              <a:prstGeom prst="rect">
                <a:avLst/>
              </a:prstGeom>
              <a:pattFill prst="dkHorz">
                <a:fgClr>
                  <a:srgbClr val="000066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rIns="90000" anchor="ctr"/>
              <a:lstStyle>
                <a:lvl1pPr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 sz="2400" b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0" name="Rectangle 288" descr="Narrow horizontal">
              <a:extLst>
                <a:ext uri="{FF2B5EF4-FFF2-40B4-BE49-F238E27FC236}">
                  <a16:creationId xmlns:a16="http://schemas.microsoft.com/office/drawing/2014/main" id="{0EF33E91-FC0D-FA47-50F7-3F6CA48F2D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8884"/>
              <a:ext cx="1434" cy="182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Ins="90000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angle 291" descr="Dark horizontal">
              <a:extLst>
                <a:ext uri="{FF2B5EF4-FFF2-40B4-BE49-F238E27FC236}">
                  <a16:creationId xmlns:a16="http://schemas.microsoft.com/office/drawing/2014/main" id="{8CE38F4E-EE21-CBBD-49CA-4FF2B12EC7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8805"/>
              <a:ext cx="563" cy="52"/>
            </a:xfrm>
            <a:prstGeom prst="rect">
              <a:avLst/>
            </a:prstGeom>
            <a:pattFill prst="dkHorz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Ins="90000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ctangle 296" descr="75%">
              <a:extLst>
                <a:ext uri="{FF2B5EF4-FFF2-40B4-BE49-F238E27FC236}">
                  <a16:creationId xmlns:a16="http://schemas.microsoft.com/office/drawing/2014/main" id="{212714E8-0FC0-5AA4-F0D3-ABD97D6344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1" y="8884"/>
              <a:ext cx="844" cy="448"/>
            </a:xfrm>
            <a:prstGeom prst="rect">
              <a:avLst/>
            </a:prstGeom>
            <a:pattFill prst="pct75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Ins="90000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Rectangle 297" descr="Narrow horizontal">
              <a:extLst>
                <a:ext uri="{FF2B5EF4-FFF2-40B4-BE49-F238E27FC236}">
                  <a16:creationId xmlns:a16="http://schemas.microsoft.com/office/drawing/2014/main" id="{8C91FFF1-862E-EB1A-A8C5-5663D35DD6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8" y="9371"/>
              <a:ext cx="850" cy="57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Ins="90000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ctangle 292" descr="Narrow horizontal">
              <a:extLst>
                <a:ext uri="{FF2B5EF4-FFF2-40B4-BE49-F238E27FC236}">
                  <a16:creationId xmlns:a16="http://schemas.microsoft.com/office/drawing/2014/main" id="{8D98D357-9074-AD49-6F6E-B59D86CFCB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9129"/>
              <a:ext cx="1434" cy="124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Ins="90000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Rectangle 299">
              <a:extLst>
                <a:ext uri="{FF2B5EF4-FFF2-40B4-BE49-F238E27FC236}">
                  <a16:creationId xmlns:a16="http://schemas.microsoft.com/office/drawing/2014/main" id="{EB12270E-A59F-CBA1-8BF1-12754E4467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2" y="9099"/>
              <a:ext cx="1127" cy="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Ins="90000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Rectangle 293" descr="Narrow horizontal">
              <a:extLst>
                <a:ext uri="{FF2B5EF4-FFF2-40B4-BE49-F238E27FC236}">
                  <a16:creationId xmlns:a16="http://schemas.microsoft.com/office/drawing/2014/main" id="{6E5D2E5A-87CF-405F-BE02-EB2D1947EB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9324"/>
              <a:ext cx="1434" cy="124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Ins="90000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Rectangle 300">
              <a:extLst>
                <a:ext uri="{FF2B5EF4-FFF2-40B4-BE49-F238E27FC236}">
                  <a16:creationId xmlns:a16="http://schemas.microsoft.com/office/drawing/2014/main" id="{C13D0E1F-50D1-610C-53DA-D097E1CE05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2" y="9292"/>
              <a:ext cx="1127" cy="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Ins="90000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7" name="Group 536">
            <a:extLst>
              <a:ext uri="{FF2B5EF4-FFF2-40B4-BE49-F238E27FC236}">
                <a16:creationId xmlns:a16="http://schemas.microsoft.com/office/drawing/2014/main" id="{7F68E154-85D7-D42A-58FC-8A6904195FD1}"/>
              </a:ext>
            </a:extLst>
          </p:cNvPr>
          <p:cNvGrpSpPr>
            <a:grpSpLocks/>
          </p:cNvGrpSpPr>
          <p:nvPr/>
        </p:nvGrpSpPr>
        <p:grpSpPr bwMode="auto">
          <a:xfrm>
            <a:off x="11576008" y="13721148"/>
            <a:ext cx="7134135" cy="7580018"/>
            <a:chOff x="2544" y="13872"/>
            <a:chExt cx="3264" cy="3468"/>
          </a:xfrm>
        </p:grpSpPr>
        <p:sp>
          <p:nvSpPr>
            <p:cNvPr id="48" name="Rectangle 307">
              <a:extLst>
                <a:ext uri="{FF2B5EF4-FFF2-40B4-BE49-F238E27FC236}">
                  <a16:creationId xmlns:a16="http://schemas.microsoft.com/office/drawing/2014/main" id="{A539D74D-C7B1-41BF-2911-8DB6935F1A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13872"/>
              <a:ext cx="3264" cy="34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814" tIns="41907" rIns="83814" bIns="41907" anchor="ctr"/>
            <a:lstStyle>
              <a:lvl1pPr defTabSz="8382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defTabSz="8382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defTabSz="8382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defTabSz="8382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defTabSz="8382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defTabSz="8382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defTabSz="8382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defTabSz="8382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defTabSz="8382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Rectangle 308" descr="Dark horizontal">
              <a:extLst>
                <a:ext uri="{FF2B5EF4-FFF2-40B4-BE49-F238E27FC236}">
                  <a16:creationId xmlns:a16="http://schemas.microsoft.com/office/drawing/2014/main" id="{7C8920AB-2EFD-C4A4-3DDF-D2171D9DD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9" y="13963"/>
              <a:ext cx="2703" cy="155"/>
            </a:xfrm>
            <a:prstGeom prst="rect">
              <a:avLst/>
            </a:prstGeom>
            <a:pattFill prst="dk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50" name="Picture 309" descr="NvyShad">
              <a:extLst>
                <a:ext uri="{FF2B5EF4-FFF2-40B4-BE49-F238E27FC236}">
                  <a16:creationId xmlns:a16="http://schemas.microsoft.com/office/drawing/2014/main" id="{8A0DCF0E-3558-CB40-2278-CB2F339C93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60" y="14157"/>
              <a:ext cx="529" cy="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" name="Rectangle 310" descr="Narrow horizontal">
              <a:extLst>
                <a:ext uri="{FF2B5EF4-FFF2-40B4-BE49-F238E27FC236}">
                  <a16:creationId xmlns:a16="http://schemas.microsoft.com/office/drawing/2014/main" id="{5768FFA6-46E3-0528-1400-B05E23EB2F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9" y="14247"/>
              <a:ext cx="1810" cy="110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Rectangle 311">
              <a:extLst>
                <a:ext uri="{FF2B5EF4-FFF2-40B4-BE49-F238E27FC236}">
                  <a16:creationId xmlns:a16="http://schemas.microsoft.com/office/drawing/2014/main" id="{D650882C-46AC-DE48-E4A7-B0ACD95A50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5" y="14231"/>
              <a:ext cx="202" cy="155"/>
            </a:xfrm>
            <a:prstGeom prst="rect">
              <a:avLst/>
            </a:prstGeom>
            <a:solidFill>
              <a:srgbClr val="00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Rectangle 313" descr="Narrow horizontal">
              <a:extLst>
                <a:ext uri="{FF2B5EF4-FFF2-40B4-BE49-F238E27FC236}">
                  <a16:creationId xmlns:a16="http://schemas.microsoft.com/office/drawing/2014/main" id="{DCBCAACD-0C3A-00D9-62A4-85B2D8D3B5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6" y="14572"/>
              <a:ext cx="1428" cy="336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Rectangle 316" descr="Dark horizontal">
              <a:extLst>
                <a:ext uri="{FF2B5EF4-FFF2-40B4-BE49-F238E27FC236}">
                  <a16:creationId xmlns:a16="http://schemas.microsoft.com/office/drawing/2014/main" id="{88D52FBC-4745-19C7-0DAB-95AF4B6FD4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6" y="14493"/>
              <a:ext cx="561" cy="52"/>
            </a:xfrm>
            <a:prstGeom prst="rect">
              <a:avLst/>
            </a:prstGeom>
            <a:pattFill prst="dkHorz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Rectangle 318" descr="Narrow horizontal">
              <a:extLst>
                <a:ext uri="{FF2B5EF4-FFF2-40B4-BE49-F238E27FC236}">
                  <a16:creationId xmlns:a16="http://schemas.microsoft.com/office/drawing/2014/main" id="{309248C9-8AC5-B5FE-5009-C9EC6B75A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9" y="14572"/>
              <a:ext cx="1428" cy="336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Rectangle 319" descr="75%">
              <a:extLst>
                <a:ext uri="{FF2B5EF4-FFF2-40B4-BE49-F238E27FC236}">
                  <a16:creationId xmlns:a16="http://schemas.microsoft.com/office/drawing/2014/main" id="{AF97EE4F-381F-CE76-FA44-90D7511D6C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4" y="15011"/>
              <a:ext cx="1445" cy="630"/>
            </a:xfrm>
            <a:prstGeom prst="rect">
              <a:avLst/>
            </a:prstGeom>
            <a:pattFill prst="pct75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Rectangle 321" descr="Dark horizontal">
              <a:extLst>
                <a:ext uri="{FF2B5EF4-FFF2-40B4-BE49-F238E27FC236}">
                  <a16:creationId xmlns:a16="http://schemas.microsoft.com/office/drawing/2014/main" id="{1D558212-189C-F7AA-EBC7-B8EFAA698D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9" y="14493"/>
              <a:ext cx="561" cy="52"/>
            </a:xfrm>
            <a:prstGeom prst="rect">
              <a:avLst/>
            </a:prstGeom>
            <a:pattFill prst="dkHorz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Rectangle 324" descr="Narrow horizontal">
              <a:extLst>
                <a:ext uri="{FF2B5EF4-FFF2-40B4-BE49-F238E27FC236}">
                  <a16:creationId xmlns:a16="http://schemas.microsoft.com/office/drawing/2014/main" id="{0F066994-36E5-8873-3956-ACF0078843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1" y="16430"/>
              <a:ext cx="1294" cy="61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Rectangle 322" descr="Narrow horizontal">
              <a:extLst>
                <a:ext uri="{FF2B5EF4-FFF2-40B4-BE49-F238E27FC236}">
                  <a16:creationId xmlns:a16="http://schemas.microsoft.com/office/drawing/2014/main" id="{F83331B2-3303-8C54-23F3-FF5B2C8E7A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6" y="16746"/>
              <a:ext cx="1428" cy="559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Rectangle 325" descr="Dark horizontal">
              <a:extLst>
                <a:ext uri="{FF2B5EF4-FFF2-40B4-BE49-F238E27FC236}">
                  <a16:creationId xmlns:a16="http://schemas.microsoft.com/office/drawing/2014/main" id="{13442E89-BEDA-3838-AB31-5688930B52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6" y="16667"/>
              <a:ext cx="561" cy="52"/>
            </a:xfrm>
            <a:prstGeom prst="rect">
              <a:avLst/>
            </a:prstGeom>
            <a:pattFill prst="dkHorz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Rectangle 331" descr="Narrow horizontal">
              <a:extLst>
                <a:ext uri="{FF2B5EF4-FFF2-40B4-BE49-F238E27FC236}">
                  <a16:creationId xmlns:a16="http://schemas.microsoft.com/office/drawing/2014/main" id="{FA935FD0-01E9-B92D-7EB4-40AAA6028B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8" y="16746"/>
              <a:ext cx="1428" cy="181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Rectangle 332" descr="Dark horizontal">
              <a:extLst>
                <a:ext uri="{FF2B5EF4-FFF2-40B4-BE49-F238E27FC236}">
                  <a16:creationId xmlns:a16="http://schemas.microsoft.com/office/drawing/2014/main" id="{766DC47B-3C35-27D4-5DF9-43F50DD3EE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8" y="16667"/>
              <a:ext cx="561" cy="52"/>
            </a:xfrm>
            <a:prstGeom prst="rect">
              <a:avLst/>
            </a:prstGeom>
            <a:pattFill prst="dkHorz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Rectangle 336" descr="Narrow horizontal">
              <a:extLst>
                <a:ext uri="{FF2B5EF4-FFF2-40B4-BE49-F238E27FC236}">
                  <a16:creationId xmlns:a16="http://schemas.microsoft.com/office/drawing/2014/main" id="{78689DDA-A3F1-784E-FE49-4C67070908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8" y="16991"/>
              <a:ext cx="1428" cy="123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Rectangle 337">
              <a:extLst>
                <a:ext uri="{FF2B5EF4-FFF2-40B4-BE49-F238E27FC236}">
                  <a16:creationId xmlns:a16="http://schemas.microsoft.com/office/drawing/2014/main" id="{CA3F274C-2533-34F8-37A8-A0699C9A4A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5" y="16961"/>
              <a:ext cx="1122" cy="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Rectangle 339" descr="Narrow horizontal">
              <a:extLst>
                <a:ext uri="{FF2B5EF4-FFF2-40B4-BE49-F238E27FC236}">
                  <a16:creationId xmlns:a16="http://schemas.microsoft.com/office/drawing/2014/main" id="{214D297E-1B97-D8E0-5074-6E4723F297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8" y="17179"/>
              <a:ext cx="1428" cy="129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Rectangle 340">
              <a:extLst>
                <a:ext uri="{FF2B5EF4-FFF2-40B4-BE49-F238E27FC236}">
                  <a16:creationId xmlns:a16="http://schemas.microsoft.com/office/drawing/2014/main" id="{78AA1F5A-DDDE-E60C-FE2E-FC2A5D82BB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5" y="17149"/>
              <a:ext cx="1122" cy="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67" name="Diagram 379">
              <a:extLst>
                <a:ext uri="{FF2B5EF4-FFF2-40B4-BE49-F238E27FC236}">
                  <a16:creationId xmlns:a16="http://schemas.microsoft.com/office/drawing/2014/main" id="{AF8EEC5B-52D3-3F6C-86EE-6999595868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35" y="15063"/>
              <a:ext cx="1284" cy="1400"/>
              <a:chOff x="2955" y="15600"/>
              <a:chExt cx="1618" cy="1740"/>
            </a:xfrm>
          </p:grpSpPr>
          <p:sp>
            <p:nvSpPr>
              <p:cNvPr id="74" name="_s1028">
                <a:extLst>
                  <a:ext uri="{FF2B5EF4-FFF2-40B4-BE49-F238E27FC236}">
                    <a16:creationId xmlns:a16="http://schemas.microsoft.com/office/drawing/2014/main" id="{68BA49B7-0DBD-58EE-3375-A390A5FD1F45}"/>
                  </a:ext>
                </a:extLst>
              </p:cNvPr>
              <p:cNvSpPr>
                <a:spLocks noChangeArrowheads="1" noTextEdit="1"/>
              </p:cNvSpPr>
              <p:nvPr/>
            </p:nvSpPr>
            <p:spPr bwMode="auto">
              <a:xfrm>
                <a:off x="3165" y="15682"/>
                <a:ext cx="1198" cy="1198"/>
              </a:xfrm>
              <a:custGeom>
                <a:avLst/>
                <a:gdLst>
                  <a:gd name="G0" fmla="+- -5242880 0 0"/>
                  <a:gd name="G1" fmla="+- -8519680 0 0"/>
                  <a:gd name="G2" fmla="+- -5242880 0 -8519680"/>
                  <a:gd name="G3" fmla="+- 10800 0 0"/>
                  <a:gd name="G4" fmla="+- 0 0 -5242880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7200 0 0"/>
                  <a:gd name="G9" fmla="+- 0 0 -8519680"/>
                  <a:gd name="G10" fmla="+- 7200 0 2700"/>
                  <a:gd name="G11" fmla="cos G10 -5242880"/>
                  <a:gd name="G12" fmla="sin G10 -5242880"/>
                  <a:gd name="G13" fmla="cos 13500 -5242880"/>
                  <a:gd name="G14" fmla="sin 13500 -5242880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7200 1 2"/>
                  <a:gd name="G20" fmla="+- G19 5400 0"/>
                  <a:gd name="G21" fmla="cos G20 -5242880"/>
                  <a:gd name="G22" fmla="sin G20 -5242880"/>
                  <a:gd name="G23" fmla="+- G21 10800 0"/>
                  <a:gd name="G24" fmla="+- G12 G23 G22"/>
                  <a:gd name="G25" fmla="+- G22 G23 G11"/>
                  <a:gd name="G26" fmla="cos 10800 -5242880"/>
                  <a:gd name="G27" fmla="sin 10800 -5242880"/>
                  <a:gd name="G28" fmla="cos 7200 -5242880"/>
                  <a:gd name="G29" fmla="sin 7200 -5242880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8519680"/>
                  <a:gd name="G36" fmla="sin G34 -8519680"/>
                  <a:gd name="G37" fmla="+/ -8519680 -5242880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7200 G39"/>
                  <a:gd name="G43" fmla="sin 7200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8004 w 21600"/>
                  <a:gd name="T5" fmla="*/ 368 h 21600"/>
                  <a:gd name="T6" fmla="*/ 5014 w 21600"/>
                  <a:gd name="T7" fmla="*/ 3905 h 21600"/>
                  <a:gd name="T8" fmla="*/ 8936 w 21600"/>
                  <a:gd name="T9" fmla="*/ 3845 h 21600"/>
                  <a:gd name="T10" fmla="*/ 13144 w 21600"/>
                  <a:gd name="T11" fmla="*/ -2495 h 21600"/>
                  <a:gd name="T12" fmla="*/ 16794 w 21600"/>
                  <a:gd name="T13" fmla="*/ 2717 h 21600"/>
                  <a:gd name="T14" fmla="*/ 11581 w 21600"/>
                  <a:gd name="T15" fmla="*/ 6368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2050" y="3709"/>
                    </a:moveTo>
                    <a:cubicBezTo>
                      <a:pt x="11637" y="3636"/>
                      <a:pt x="11219" y="3600"/>
                      <a:pt x="10800" y="3600"/>
                    </a:cubicBezTo>
                    <a:cubicBezTo>
                      <a:pt x="9107" y="3600"/>
                      <a:pt x="7468" y="4196"/>
                      <a:pt x="6171" y="5284"/>
                    </a:cubicBezTo>
                    <a:lnTo>
                      <a:pt x="3857" y="2526"/>
                    </a:lnTo>
                    <a:cubicBezTo>
                      <a:pt x="5802" y="894"/>
                      <a:pt x="8260" y="0"/>
                      <a:pt x="10800" y="0"/>
                    </a:cubicBezTo>
                    <a:cubicBezTo>
                      <a:pt x="11428" y="0"/>
                      <a:pt x="12056" y="54"/>
                      <a:pt x="12675" y="164"/>
                    </a:cubicBezTo>
                    <a:lnTo>
                      <a:pt x="13144" y="-2495"/>
                    </a:lnTo>
                    <a:lnTo>
                      <a:pt x="16794" y="2717"/>
                    </a:lnTo>
                    <a:lnTo>
                      <a:pt x="11581" y="6368"/>
                    </a:lnTo>
                    <a:lnTo>
                      <a:pt x="12050" y="3709"/>
                    </a:lnTo>
                    <a:close/>
                  </a:path>
                </a:pathLst>
              </a:custGeom>
              <a:solidFill>
                <a:srgbClr val="00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5" name="_s1029">
                <a:extLst>
                  <a:ext uri="{FF2B5EF4-FFF2-40B4-BE49-F238E27FC236}">
                    <a16:creationId xmlns:a16="http://schemas.microsoft.com/office/drawing/2014/main" id="{ABCBC600-BA68-A108-0CF1-ED8F455F2126}"/>
                  </a:ext>
                </a:extLst>
              </p:cNvPr>
              <p:cNvSpPr>
                <a:spLocks noChangeArrowheads="1" noTextEdit="1"/>
              </p:cNvSpPr>
              <p:nvPr/>
            </p:nvSpPr>
            <p:spPr bwMode="auto">
              <a:xfrm rot="7200000">
                <a:off x="3329" y="15965"/>
                <a:ext cx="1198" cy="1198"/>
              </a:xfrm>
              <a:custGeom>
                <a:avLst/>
                <a:gdLst>
                  <a:gd name="G0" fmla="+- -5242880 0 0"/>
                  <a:gd name="G1" fmla="+- -8519680 0 0"/>
                  <a:gd name="G2" fmla="+- -5242880 0 -8519680"/>
                  <a:gd name="G3" fmla="+- 10800 0 0"/>
                  <a:gd name="G4" fmla="+- 0 0 -5242880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7200 0 0"/>
                  <a:gd name="G9" fmla="+- 0 0 -8519680"/>
                  <a:gd name="G10" fmla="+- 7200 0 2700"/>
                  <a:gd name="G11" fmla="cos G10 -5242880"/>
                  <a:gd name="G12" fmla="sin G10 -5242880"/>
                  <a:gd name="G13" fmla="cos 13500 -5242880"/>
                  <a:gd name="G14" fmla="sin 13500 -5242880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7200 1 2"/>
                  <a:gd name="G20" fmla="+- G19 5400 0"/>
                  <a:gd name="G21" fmla="cos G20 -5242880"/>
                  <a:gd name="G22" fmla="sin G20 -5242880"/>
                  <a:gd name="G23" fmla="+- G21 10800 0"/>
                  <a:gd name="G24" fmla="+- G12 G23 G22"/>
                  <a:gd name="G25" fmla="+- G22 G23 G11"/>
                  <a:gd name="G26" fmla="cos 10800 -5242880"/>
                  <a:gd name="G27" fmla="sin 10800 -5242880"/>
                  <a:gd name="G28" fmla="cos 7200 -5242880"/>
                  <a:gd name="G29" fmla="sin 7200 -5242880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8519680"/>
                  <a:gd name="G36" fmla="sin G34 -8519680"/>
                  <a:gd name="G37" fmla="+/ -8519680 -5242880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7200 G39"/>
                  <a:gd name="G43" fmla="sin 7200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8004 w 21600"/>
                  <a:gd name="T5" fmla="*/ 368 h 21600"/>
                  <a:gd name="T6" fmla="*/ 5014 w 21600"/>
                  <a:gd name="T7" fmla="*/ 3905 h 21600"/>
                  <a:gd name="T8" fmla="*/ 8936 w 21600"/>
                  <a:gd name="T9" fmla="*/ 3845 h 21600"/>
                  <a:gd name="T10" fmla="*/ 13144 w 21600"/>
                  <a:gd name="T11" fmla="*/ -2495 h 21600"/>
                  <a:gd name="T12" fmla="*/ 16794 w 21600"/>
                  <a:gd name="T13" fmla="*/ 2717 h 21600"/>
                  <a:gd name="T14" fmla="*/ 11581 w 21600"/>
                  <a:gd name="T15" fmla="*/ 6368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2050" y="3709"/>
                    </a:moveTo>
                    <a:cubicBezTo>
                      <a:pt x="11637" y="3636"/>
                      <a:pt x="11219" y="3600"/>
                      <a:pt x="10800" y="3600"/>
                    </a:cubicBezTo>
                    <a:cubicBezTo>
                      <a:pt x="9107" y="3600"/>
                      <a:pt x="7468" y="4196"/>
                      <a:pt x="6171" y="5284"/>
                    </a:cubicBezTo>
                    <a:lnTo>
                      <a:pt x="3857" y="2526"/>
                    </a:lnTo>
                    <a:cubicBezTo>
                      <a:pt x="5802" y="894"/>
                      <a:pt x="8260" y="0"/>
                      <a:pt x="10800" y="0"/>
                    </a:cubicBezTo>
                    <a:cubicBezTo>
                      <a:pt x="11428" y="0"/>
                      <a:pt x="12056" y="54"/>
                      <a:pt x="12675" y="164"/>
                    </a:cubicBezTo>
                    <a:lnTo>
                      <a:pt x="13144" y="-2495"/>
                    </a:lnTo>
                    <a:lnTo>
                      <a:pt x="16794" y="2717"/>
                    </a:lnTo>
                    <a:lnTo>
                      <a:pt x="11581" y="6368"/>
                    </a:lnTo>
                    <a:lnTo>
                      <a:pt x="12050" y="3709"/>
                    </a:lnTo>
                    <a:close/>
                  </a:path>
                </a:pathLst>
              </a:custGeom>
              <a:solidFill>
                <a:srgbClr val="00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6" name="_s1030">
                <a:extLst>
                  <a:ext uri="{FF2B5EF4-FFF2-40B4-BE49-F238E27FC236}">
                    <a16:creationId xmlns:a16="http://schemas.microsoft.com/office/drawing/2014/main" id="{68F69E2A-64F3-1897-4BBF-EF8177DEC325}"/>
                  </a:ext>
                </a:extLst>
              </p:cNvPr>
              <p:cNvSpPr>
                <a:spLocks noChangeArrowheads="1" noTextEdit="1"/>
              </p:cNvSpPr>
              <p:nvPr/>
            </p:nvSpPr>
            <p:spPr bwMode="auto">
              <a:xfrm rot="14400000">
                <a:off x="3001" y="15966"/>
                <a:ext cx="1198" cy="1198"/>
              </a:xfrm>
              <a:custGeom>
                <a:avLst/>
                <a:gdLst>
                  <a:gd name="G0" fmla="+- -5242880 0 0"/>
                  <a:gd name="G1" fmla="+- -8519680 0 0"/>
                  <a:gd name="G2" fmla="+- -5242880 0 -8519680"/>
                  <a:gd name="G3" fmla="+- 10800 0 0"/>
                  <a:gd name="G4" fmla="+- 0 0 -5242880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7200 0 0"/>
                  <a:gd name="G9" fmla="+- 0 0 -8519680"/>
                  <a:gd name="G10" fmla="+- 7200 0 2700"/>
                  <a:gd name="G11" fmla="cos G10 -5242880"/>
                  <a:gd name="G12" fmla="sin G10 -5242880"/>
                  <a:gd name="G13" fmla="cos 13500 -5242880"/>
                  <a:gd name="G14" fmla="sin 13500 -5242880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7200 1 2"/>
                  <a:gd name="G20" fmla="+- G19 5400 0"/>
                  <a:gd name="G21" fmla="cos G20 -5242880"/>
                  <a:gd name="G22" fmla="sin G20 -5242880"/>
                  <a:gd name="G23" fmla="+- G21 10800 0"/>
                  <a:gd name="G24" fmla="+- G12 G23 G22"/>
                  <a:gd name="G25" fmla="+- G22 G23 G11"/>
                  <a:gd name="G26" fmla="cos 10800 -5242880"/>
                  <a:gd name="G27" fmla="sin 10800 -5242880"/>
                  <a:gd name="G28" fmla="cos 7200 -5242880"/>
                  <a:gd name="G29" fmla="sin 7200 -5242880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8519680"/>
                  <a:gd name="G36" fmla="sin G34 -8519680"/>
                  <a:gd name="G37" fmla="+/ -8519680 -5242880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7200 G39"/>
                  <a:gd name="G43" fmla="sin 7200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8004 w 21600"/>
                  <a:gd name="T5" fmla="*/ 368 h 21600"/>
                  <a:gd name="T6" fmla="*/ 5014 w 21600"/>
                  <a:gd name="T7" fmla="*/ 3905 h 21600"/>
                  <a:gd name="T8" fmla="*/ 8936 w 21600"/>
                  <a:gd name="T9" fmla="*/ 3845 h 21600"/>
                  <a:gd name="T10" fmla="*/ 13144 w 21600"/>
                  <a:gd name="T11" fmla="*/ -2495 h 21600"/>
                  <a:gd name="T12" fmla="*/ 16794 w 21600"/>
                  <a:gd name="T13" fmla="*/ 2717 h 21600"/>
                  <a:gd name="T14" fmla="*/ 11581 w 21600"/>
                  <a:gd name="T15" fmla="*/ 6368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2050" y="3709"/>
                    </a:moveTo>
                    <a:cubicBezTo>
                      <a:pt x="11637" y="3636"/>
                      <a:pt x="11219" y="3600"/>
                      <a:pt x="10800" y="3600"/>
                    </a:cubicBezTo>
                    <a:cubicBezTo>
                      <a:pt x="9107" y="3600"/>
                      <a:pt x="7468" y="4196"/>
                      <a:pt x="6171" y="5284"/>
                    </a:cubicBezTo>
                    <a:lnTo>
                      <a:pt x="3857" y="2526"/>
                    </a:lnTo>
                    <a:cubicBezTo>
                      <a:pt x="5802" y="894"/>
                      <a:pt x="8260" y="0"/>
                      <a:pt x="10800" y="0"/>
                    </a:cubicBezTo>
                    <a:cubicBezTo>
                      <a:pt x="11428" y="0"/>
                      <a:pt x="12056" y="54"/>
                      <a:pt x="12675" y="164"/>
                    </a:cubicBezTo>
                    <a:lnTo>
                      <a:pt x="13144" y="-2495"/>
                    </a:lnTo>
                    <a:lnTo>
                      <a:pt x="16794" y="2717"/>
                    </a:lnTo>
                    <a:lnTo>
                      <a:pt x="11581" y="6368"/>
                    </a:lnTo>
                    <a:lnTo>
                      <a:pt x="12050" y="3709"/>
                    </a:lnTo>
                    <a:close/>
                  </a:path>
                </a:pathLst>
              </a:custGeom>
              <a:solidFill>
                <a:srgbClr val="00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7" name="_s1031">
                <a:extLst>
                  <a:ext uri="{FF2B5EF4-FFF2-40B4-BE49-F238E27FC236}">
                    <a16:creationId xmlns:a16="http://schemas.microsoft.com/office/drawing/2014/main" id="{5906B8DF-A1F6-A986-7DEC-81D1716156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92" y="15901"/>
                <a:ext cx="481" cy="4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ctr" anchorCtr="0" compatLnSpc="1">
                <a:prstTxWarp prst="textNoShape">
                  <a:avLst/>
                </a:prstTxWarp>
              </a:bodyPr>
              <a:lstStyle>
                <a:lvl1pPr defTabSz="9080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defTabSz="9080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defTabSz="9080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defTabSz="9080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defTabSz="9080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defTabSz="9080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defTabSz="9080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defTabSz="9080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defTabSz="9080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defTabSz="908084"/>
                <a:r>
                  <a:rPr lang="en-US" altLang="de-DE" sz="2400" b="0">
                    <a:solidFill>
                      <a:schemeClr val="tx1"/>
                    </a:solidFill>
                    <a:cs typeface="Arial" panose="020B0604020202020204" pitchFamily="34" charset="0"/>
                  </a:rPr>
                  <a:t>i</a:t>
                </a:r>
              </a:p>
            </p:txBody>
          </p:sp>
          <p:sp>
            <p:nvSpPr>
              <p:cNvPr id="78" name="_s1032">
                <a:extLst>
                  <a:ext uri="{FF2B5EF4-FFF2-40B4-BE49-F238E27FC236}">
                    <a16:creationId xmlns:a16="http://schemas.microsoft.com/office/drawing/2014/main" id="{4FD3604A-BF83-6006-48A0-A683CD254F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4" y="16886"/>
                <a:ext cx="481" cy="4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ctr" anchorCtr="0" compatLnSpc="1">
                <a:prstTxWarp prst="textNoShape">
                  <a:avLst/>
                </a:prstTxWarp>
              </a:bodyPr>
              <a:lstStyle>
                <a:lvl1pPr defTabSz="9080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defTabSz="9080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defTabSz="9080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defTabSz="9080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defTabSz="9080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defTabSz="9080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defTabSz="9080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defTabSz="9080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defTabSz="9080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defTabSz="908084"/>
                <a:r>
                  <a:rPr lang="en-US" altLang="de-DE" sz="2400" b="0">
                    <a:solidFill>
                      <a:schemeClr val="tx1"/>
                    </a:solidFill>
                    <a:cs typeface="Arial" panose="020B0604020202020204" pitchFamily="34" charset="0"/>
                  </a:rPr>
                  <a:t>i</a:t>
                </a:r>
              </a:p>
            </p:txBody>
          </p:sp>
          <p:sp>
            <p:nvSpPr>
              <p:cNvPr id="79" name="_s1033">
                <a:extLst>
                  <a:ext uri="{FF2B5EF4-FFF2-40B4-BE49-F238E27FC236}">
                    <a16:creationId xmlns:a16="http://schemas.microsoft.com/office/drawing/2014/main" id="{D40F3233-FC7D-B38F-AD15-2F24C3C75C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5" y="15901"/>
                <a:ext cx="481" cy="4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ctr" anchorCtr="0" compatLnSpc="1">
                <a:prstTxWarp prst="textNoShape">
                  <a:avLst/>
                </a:prstTxWarp>
              </a:bodyPr>
              <a:lstStyle>
                <a:lvl1pPr defTabSz="9080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defTabSz="9080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defTabSz="9080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defTabSz="9080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defTabSz="9080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defTabSz="9080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defTabSz="9080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defTabSz="9080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defTabSz="9080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defTabSz="908084"/>
                <a:r>
                  <a:rPr lang="en-US" altLang="de-DE" sz="2400" b="0">
                    <a:solidFill>
                      <a:schemeClr val="tx1"/>
                    </a:solidFill>
                    <a:cs typeface="Arial" panose="020B0604020202020204" pitchFamily="34" charset="0"/>
                  </a:rPr>
                  <a:t>i</a:t>
                </a:r>
              </a:p>
            </p:txBody>
          </p:sp>
        </p:grpSp>
        <p:sp>
          <p:nvSpPr>
            <p:cNvPr id="68" name="Rectangle 388" descr="75%">
              <a:extLst>
                <a:ext uri="{FF2B5EF4-FFF2-40B4-BE49-F238E27FC236}">
                  <a16:creationId xmlns:a16="http://schemas.microsoft.com/office/drawing/2014/main" id="{84C198E5-8446-EDA0-9F77-C453F1F73B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3" y="16046"/>
              <a:ext cx="283" cy="329"/>
            </a:xfrm>
            <a:prstGeom prst="rect">
              <a:avLst/>
            </a:prstGeom>
            <a:pattFill prst="pct75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Rectangle 386" descr="75%">
              <a:extLst>
                <a:ext uri="{FF2B5EF4-FFF2-40B4-BE49-F238E27FC236}">
                  <a16:creationId xmlns:a16="http://schemas.microsoft.com/office/drawing/2014/main" id="{38A8A900-4956-FB65-3465-4A08E8B096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3" y="15270"/>
              <a:ext cx="283" cy="328"/>
            </a:xfrm>
            <a:prstGeom prst="rect">
              <a:avLst/>
            </a:prstGeom>
            <a:pattFill prst="pct75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Rectangle 389" descr="75%">
              <a:extLst>
                <a:ext uri="{FF2B5EF4-FFF2-40B4-BE49-F238E27FC236}">
                  <a16:creationId xmlns:a16="http://schemas.microsoft.com/office/drawing/2014/main" id="{D92F78BD-D301-9CE6-7ECA-31E86D03A3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3" y="15321"/>
              <a:ext cx="283" cy="329"/>
            </a:xfrm>
            <a:prstGeom prst="rect">
              <a:avLst/>
            </a:prstGeom>
            <a:pattFill prst="pct75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Rectangle 390" descr="Narrow horizontal">
              <a:extLst>
                <a:ext uri="{FF2B5EF4-FFF2-40B4-BE49-F238E27FC236}">
                  <a16:creationId xmlns:a16="http://schemas.microsoft.com/office/drawing/2014/main" id="{ABF98360-1D59-BE0A-4570-3A230F4A23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6" y="15684"/>
              <a:ext cx="1294" cy="70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Rectangle 391" descr="75%">
              <a:extLst>
                <a:ext uri="{FF2B5EF4-FFF2-40B4-BE49-F238E27FC236}">
                  <a16:creationId xmlns:a16="http://schemas.microsoft.com/office/drawing/2014/main" id="{3184FC1A-B52F-F785-1C45-B37E4B5A32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4" y="15787"/>
              <a:ext cx="1445" cy="630"/>
            </a:xfrm>
            <a:prstGeom prst="rect">
              <a:avLst/>
            </a:prstGeom>
            <a:pattFill prst="pct75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Rectangle 392" descr="Narrow horizontal">
              <a:extLst>
                <a:ext uri="{FF2B5EF4-FFF2-40B4-BE49-F238E27FC236}">
                  <a16:creationId xmlns:a16="http://schemas.microsoft.com/office/drawing/2014/main" id="{66444B58-BB3B-24E8-8763-6312D34005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4" y="16443"/>
              <a:ext cx="1294" cy="50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1" name="Group 533">
            <a:extLst>
              <a:ext uri="{FF2B5EF4-FFF2-40B4-BE49-F238E27FC236}">
                <a16:creationId xmlns:a16="http://schemas.microsoft.com/office/drawing/2014/main" id="{64BA4EC2-9A87-AB2F-28DE-419E34FB6B53}"/>
              </a:ext>
            </a:extLst>
          </p:cNvPr>
          <p:cNvGrpSpPr>
            <a:grpSpLocks/>
          </p:cNvGrpSpPr>
          <p:nvPr/>
        </p:nvGrpSpPr>
        <p:grpSpPr bwMode="auto">
          <a:xfrm>
            <a:off x="16655681" y="26001710"/>
            <a:ext cx="7134134" cy="7475104"/>
            <a:chOff x="2496" y="18660"/>
            <a:chExt cx="3264" cy="3420"/>
          </a:xfrm>
        </p:grpSpPr>
        <p:sp>
          <p:nvSpPr>
            <p:cNvPr id="82" name="Rectangle 343">
              <a:extLst>
                <a:ext uri="{FF2B5EF4-FFF2-40B4-BE49-F238E27FC236}">
                  <a16:creationId xmlns:a16="http://schemas.microsoft.com/office/drawing/2014/main" id="{54B8A1E2-329A-04FA-D42E-426A36AE7F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8660"/>
              <a:ext cx="3264" cy="34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814" tIns="41907" rIns="83814" bIns="41907" anchor="ctr"/>
            <a:lstStyle>
              <a:lvl1pPr defTabSz="8382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defTabSz="8382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defTabSz="8382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defTabSz="8382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defTabSz="8382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defTabSz="8382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defTabSz="8382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defTabSz="8382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defTabSz="8382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Rectangle 344" descr="Dark horizontal">
              <a:extLst>
                <a:ext uri="{FF2B5EF4-FFF2-40B4-BE49-F238E27FC236}">
                  <a16:creationId xmlns:a16="http://schemas.microsoft.com/office/drawing/2014/main" id="{FF113121-4554-D7A5-48A0-E5CEB54EE1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1" y="18749"/>
              <a:ext cx="2703" cy="153"/>
            </a:xfrm>
            <a:prstGeom prst="rect">
              <a:avLst/>
            </a:prstGeom>
            <a:pattFill prst="dk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4" name="Picture 345" descr="NvyShad">
              <a:extLst>
                <a:ext uri="{FF2B5EF4-FFF2-40B4-BE49-F238E27FC236}">
                  <a16:creationId xmlns:a16="http://schemas.microsoft.com/office/drawing/2014/main" id="{6B8B9156-9C65-F565-1B40-E9E5C9E6DE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2" y="18941"/>
              <a:ext cx="52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5" name="Rectangle 346" descr="Narrow horizontal">
              <a:extLst>
                <a:ext uri="{FF2B5EF4-FFF2-40B4-BE49-F238E27FC236}">
                  <a16:creationId xmlns:a16="http://schemas.microsoft.com/office/drawing/2014/main" id="{A29B0061-F8D2-62F5-34B3-10845FB3FC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1" y="19030"/>
              <a:ext cx="1810" cy="109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Rectangle 347">
              <a:extLst>
                <a:ext uri="{FF2B5EF4-FFF2-40B4-BE49-F238E27FC236}">
                  <a16:creationId xmlns:a16="http://schemas.microsoft.com/office/drawing/2014/main" id="{AB85AFBE-9AC6-13C5-83F4-91DE881987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7" y="19014"/>
              <a:ext cx="202" cy="153"/>
            </a:xfrm>
            <a:prstGeom prst="rect">
              <a:avLst/>
            </a:prstGeom>
            <a:solidFill>
              <a:srgbClr val="00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Rectangle 349" descr="Narrow horizontal">
              <a:extLst>
                <a:ext uri="{FF2B5EF4-FFF2-40B4-BE49-F238E27FC236}">
                  <a16:creationId xmlns:a16="http://schemas.microsoft.com/office/drawing/2014/main" id="{C10CC6EC-D619-0942-FA70-8DDFDEAC4E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8" y="19351"/>
              <a:ext cx="1428" cy="247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Rectangle 350" descr="75%">
              <a:extLst>
                <a:ext uri="{FF2B5EF4-FFF2-40B4-BE49-F238E27FC236}">
                  <a16:creationId xmlns:a16="http://schemas.microsoft.com/office/drawing/2014/main" id="{A26DC3FE-1818-4A5F-B8AA-19C039707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1" y="19632"/>
              <a:ext cx="842" cy="408"/>
            </a:xfrm>
            <a:prstGeom prst="rect">
              <a:avLst/>
            </a:prstGeom>
            <a:pattFill prst="pct75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Rectangle 351" descr="Narrow horizontal">
              <a:extLst>
                <a:ext uri="{FF2B5EF4-FFF2-40B4-BE49-F238E27FC236}">
                  <a16:creationId xmlns:a16="http://schemas.microsoft.com/office/drawing/2014/main" id="{AC875777-2FF6-04D9-ADD7-CEA03679D5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8" y="20079"/>
              <a:ext cx="848" cy="56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Rectangle 352" descr="Dark horizontal">
              <a:extLst>
                <a:ext uri="{FF2B5EF4-FFF2-40B4-BE49-F238E27FC236}">
                  <a16:creationId xmlns:a16="http://schemas.microsoft.com/office/drawing/2014/main" id="{AF42D4BF-4DD6-CCE5-9355-F072BD14C8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8" y="19273"/>
              <a:ext cx="561" cy="51"/>
            </a:xfrm>
            <a:prstGeom prst="rect">
              <a:avLst/>
            </a:prstGeom>
            <a:pattFill prst="dkHorz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91" name="Group 353">
              <a:extLst>
                <a:ext uri="{FF2B5EF4-FFF2-40B4-BE49-F238E27FC236}">
                  <a16:creationId xmlns:a16="http://schemas.microsoft.com/office/drawing/2014/main" id="{74E95D1A-1EC0-70B8-61D3-5876F238B2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81" y="19273"/>
              <a:ext cx="1428" cy="969"/>
              <a:chOff x="432" y="6432"/>
              <a:chExt cx="1344" cy="912"/>
            </a:xfrm>
          </p:grpSpPr>
          <p:sp>
            <p:nvSpPr>
              <p:cNvPr id="113" name="Rectangle 354" descr="Narrow horizontal">
                <a:extLst>
                  <a:ext uri="{FF2B5EF4-FFF2-40B4-BE49-F238E27FC236}">
                    <a16:creationId xmlns:a16="http://schemas.microsoft.com/office/drawing/2014/main" id="{69103C8B-613D-2573-5E29-4E2F4B6D9F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" y="6505"/>
                <a:ext cx="1344" cy="312"/>
              </a:xfrm>
              <a:prstGeom prst="rect">
                <a:avLst/>
              </a:prstGeom>
              <a:pattFill prst="narHorz">
                <a:fgClr>
                  <a:srgbClr val="003399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 sz="2400" b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4" name="Rectangle 355" descr="75%">
                <a:extLst>
                  <a:ext uri="{FF2B5EF4-FFF2-40B4-BE49-F238E27FC236}">
                    <a16:creationId xmlns:a16="http://schemas.microsoft.com/office/drawing/2014/main" id="{B50B48DE-06BA-9FFF-1993-919D55892E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8" y="6871"/>
                <a:ext cx="792" cy="384"/>
              </a:xfrm>
              <a:prstGeom prst="rect">
                <a:avLst/>
              </a:prstGeom>
              <a:pattFill prst="pct75">
                <a:fgClr>
                  <a:srgbClr val="000066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 sz="2400" b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5" name="Rectangle 356" descr="Narrow horizontal">
                <a:extLst>
                  <a:ext uri="{FF2B5EF4-FFF2-40B4-BE49-F238E27FC236}">
                    <a16:creationId xmlns:a16="http://schemas.microsoft.com/office/drawing/2014/main" id="{9BD3543E-4294-9F41-A6FF-E78B88702B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5" y="7291"/>
                <a:ext cx="798" cy="53"/>
              </a:xfrm>
              <a:prstGeom prst="rect">
                <a:avLst/>
              </a:prstGeom>
              <a:pattFill prst="narHorz">
                <a:fgClr>
                  <a:srgbClr val="003399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 sz="2400" b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6" name="Rectangle 357" descr="Dark horizontal">
                <a:extLst>
                  <a:ext uri="{FF2B5EF4-FFF2-40B4-BE49-F238E27FC236}">
                    <a16:creationId xmlns:a16="http://schemas.microsoft.com/office/drawing/2014/main" id="{48C58B9C-5D79-9924-2209-1FFDE78BDC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" y="6432"/>
                <a:ext cx="528" cy="48"/>
              </a:xfrm>
              <a:prstGeom prst="rect">
                <a:avLst/>
              </a:prstGeom>
              <a:pattFill prst="dkHorz">
                <a:fgClr>
                  <a:srgbClr val="000066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 sz="2400" b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2" name="Rectangle 359" descr="75%">
              <a:extLst>
                <a:ext uri="{FF2B5EF4-FFF2-40B4-BE49-F238E27FC236}">
                  <a16:creationId xmlns:a16="http://schemas.microsoft.com/office/drawing/2014/main" id="{4F7EE303-7E5D-959D-B4D6-D2C884E05C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1" y="20563"/>
              <a:ext cx="842" cy="443"/>
            </a:xfrm>
            <a:prstGeom prst="rect">
              <a:avLst/>
            </a:prstGeom>
            <a:pattFill prst="pct75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Rectangle 360" descr="Narrow horizontal">
              <a:extLst>
                <a:ext uri="{FF2B5EF4-FFF2-40B4-BE49-F238E27FC236}">
                  <a16:creationId xmlns:a16="http://schemas.microsoft.com/office/drawing/2014/main" id="{51D47E6B-1982-2C3D-B131-3E926D4ED0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8" y="21022"/>
              <a:ext cx="848" cy="56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94" name="Group 395">
              <a:extLst>
                <a:ext uri="{FF2B5EF4-FFF2-40B4-BE49-F238E27FC236}">
                  <a16:creationId xmlns:a16="http://schemas.microsoft.com/office/drawing/2014/main" id="{0C5E7B53-B152-E7A4-86FF-70A8678959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98" y="20208"/>
              <a:ext cx="1428" cy="314"/>
              <a:chOff x="2406" y="20208"/>
              <a:chExt cx="1428" cy="314"/>
            </a:xfrm>
          </p:grpSpPr>
          <p:sp>
            <p:nvSpPr>
              <p:cNvPr id="111" name="Rectangle 358" descr="Narrow horizontal">
                <a:extLst>
                  <a:ext uri="{FF2B5EF4-FFF2-40B4-BE49-F238E27FC236}">
                    <a16:creationId xmlns:a16="http://schemas.microsoft.com/office/drawing/2014/main" id="{D29C0E2A-29C7-38DE-727F-48174E1882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6" y="20286"/>
                <a:ext cx="1428" cy="236"/>
              </a:xfrm>
              <a:prstGeom prst="rect">
                <a:avLst/>
              </a:prstGeom>
              <a:pattFill prst="narHorz">
                <a:fgClr>
                  <a:srgbClr val="003399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 sz="2400" b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2" name="Rectangle 361" descr="Dark horizontal">
                <a:extLst>
                  <a:ext uri="{FF2B5EF4-FFF2-40B4-BE49-F238E27FC236}">
                    <a16:creationId xmlns:a16="http://schemas.microsoft.com/office/drawing/2014/main" id="{05BCFBDC-A0BD-7B19-4359-C1EDCEDEDC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6" y="20208"/>
                <a:ext cx="561" cy="52"/>
              </a:xfrm>
              <a:prstGeom prst="rect">
                <a:avLst/>
              </a:prstGeom>
              <a:pattFill prst="dkHorz">
                <a:fgClr>
                  <a:srgbClr val="000066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 sz="2400" b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5" name="Group 362">
              <a:extLst>
                <a:ext uri="{FF2B5EF4-FFF2-40B4-BE49-F238E27FC236}">
                  <a16:creationId xmlns:a16="http://schemas.microsoft.com/office/drawing/2014/main" id="{1D08039F-0AAA-36C0-57B6-63B3D6446B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30" y="20344"/>
              <a:ext cx="1428" cy="970"/>
              <a:chOff x="432" y="6432"/>
              <a:chExt cx="1344" cy="912"/>
            </a:xfrm>
          </p:grpSpPr>
          <p:sp>
            <p:nvSpPr>
              <p:cNvPr id="107" name="Rectangle 363" descr="Narrow horizontal">
                <a:extLst>
                  <a:ext uri="{FF2B5EF4-FFF2-40B4-BE49-F238E27FC236}">
                    <a16:creationId xmlns:a16="http://schemas.microsoft.com/office/drawing/2014/main" id="{B0807682-642A-C9A6-705E-B863CFB778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" y="6505"/>
                <a:ext cx="1344" cy="312"/>
              </a:xfrm>
              <a:prstGeom prst="rect">
                <a:avLst/>
              </a:prstGeom>
              <a:pattFill prst="narHorz">
                <a:fgClr>
                  <a:srgbClr val="003399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 sz="2400" b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8" name="Rectangle 364" descr="75%">
                <a:extLst>
                  <a:ext uri="{FF2B5EF4-FFF2-40B4-BE49-F238E27FC236}">
                    <a16:creationId xmlns:a16="http://schemas.microsoft.com/office/drawing/2014/main" id="{3E6E57CE-C8DA-C2B6-C77B-5EDF1BEDF3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8" y="6871"/>
                <a:ext cx="792" cy="384"/>
              </a:xfrm>
              <a:prstGeom prst="rect">
                <a:avLst/>
              </a:prstGeom>
              <a:pattFill prst="pct75">
                <a:fgClr>
                  <a:srgbClr val="000066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 sz="2400" b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9" name="Rectangle 365" descr="Narrow horizontal">
                <a:extLst>
                  <a:ext uri="{FF2B5EF4-FFF2-40B4-BE49-F238E27FC236}">
                    <a16:creationId xmlns:a16="http://schemas.microsoft.com/office/drawing/2014/main" id="{D8B0904C-9726-253E-2D6E-CE5CD1840E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5" y="7291"/>
                <a:ext cx="798" cy="53"/>
              </a:xfrm>
              <a:prstGeom prst="rect">
                <a:avLst/>
              </a:prstGeom>
              <a:pattFill prst="narHorz">
                <a:fgClr>
                  <a:srgbClr val="003399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 sz="2400" b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0" name="Rectangle 366" descr="Dark horizontal">
                <a:extLst>
                  <a:ext uri="{FF2B5EF4-FFF2-40B4-BE49-F238E27FC236}">
                    <a16:creationId xmlns:a16="http://schemas.microsoft.com/office/drawing/2014/main" id="{A6C207D5-FD9A-6EB6-1FD9-F5F6951C8C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" y="6432"/>
                <a:ext cx="528" cy="48"/>
              </a:xfrm>
              <a:prstGeom prst="rect">
                <a:avLst/>
              </a:prstGeom>
              <a:pattFill prst="dkHorz">
                <a:fgClr>
                  <a:srgbClr val="000066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 sz="2400" b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6" name="Rectangle 367" descr="Narrow horizontal">
              <a:extLst>
                <a:ext uri="{FF2B5EF4-FFF2-40B4-BE49-F238E27FC236}">
                  <a16:creationId xmlns:a16="http://schemas.microsoft.com/office/drawing/2014/main" id="{3A3B9072-0170-31DA-7A2D-D1B667F822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21494"/>
              <a:ext cx="1428" cy="179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Rectangle 368" descr="Dark horizontal">
              <a:extLst>
                <a:ext uri="{FF2B5EF4-FFF2-40B4-BE49-F238E27FC236}">
                  <a16:creationId xmlns:a16="http://schemas.microsoft.com/office/drawing/2014/main" id="{3ECA847D-6FDB-68C6-1278-7B7843D91A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21416"/>
              <a:ext cx="561" cy="51"/>
            </a:xfrm>
            <a:prstGeom prst="rect">
              <a:avLst/>
            </a:prstGeom>
            <a:pattFill prst="dkHorz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Rectangle 369" descr="75%">
              <a:extLst>
                <a:ext uri="{FF2B5EF4-FFF2-40B4-BE49-F238E27FC236}">
                  <a16:creationId xmlns:a16="http://schemas.microsoft.com/office/drawing/2014/main" id="{FEE2E24A-D1AC-930F-CA26-61C7BFE202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1" y="21590"/>
              <a:ext cx="842" cy="380"/>
            </a:xfrm>
            <a:prstGeom prst="rect">
              <a:avLst/>
            </a:prstGeom>
            <a:pattFill prst="pct75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Rectangle 370" descr="Narrow horizontal">
              <a:extLst>
                <a:ext uri="{FF2B5EF4-FFF2-40B4-BE49-F238E27FC236}">
                  <a16:creationId xmlns:a16="http://schemas.microsoft.com/office/drawing/2014/main" id="{BC3DD174-CAFF-615B-9B53-E482CD7793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8" y="21991"/>
              <a:ext cx="848" cy="56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0" name="Rectangle 372" descr="Narrow horizontal">
              <a:extLst>
                <a:ext uri="{FF2B5EF4-FFF2-40B4-BE49-F238E27FC236}">
                  <a16:creationId xmlns:a16="http://schemas.microsoft.com/office/drawing/2014/main" id="{6B9AAB32-711B-E9AC-A810-81453CE604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21735"/>
              <a:ext cx="1428" cy="122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Rectangle 373">
              <a:extLst>
                <a:ext uri="{FF2B5EF4-FFF2-40B4-BE49-F238E27FC236}">
                  <a16:creationId xmlns:a16="http://schemas.microsoft.com/office/drawing/2014/main" id="{1C7A2B21-40CE-3B88-51CD-1CA970E772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7" y="21711"/>
              <a:ext cx="1122" cy="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" name="Rectangle 375" descr="Narrow horizontal">
              <a:extLst>
                <a:ext uri="{FF2B5EF4-FFF2-40B4-BE49-F238E27FC236}">
                  <a16:creationId xmlns:a16="http://schemas.microsoft.com/office/drawing/2014/main" id="{24ACBA8D-0717-568F-3624-7FE56AD312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21927"/>
              <a:ext cx="1428" cy="121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3" name="Rectangle 376">
              <a:extLst>
                <a:ext uri="{FF2B5EF4-FFF2-40B4-BE49-F238E27FC236}">
                  <a16:creationId xmlns:a16="http://schemas.microsoft.com/office/drawing/2014/main" id="{487713C6-DE1C-C354-BBB9-BC2A640D9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7" y="21897"/>
              <a:ext cx="1122" cy="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04" name="Group 396">
              <a:extLst>
                <a:ext uri="{FF2B5EF4-FFF2-40B4-BE49-F238E27FC236}">
                  <a16:creationId xmlns:a16="http://schemas.microsoft.com/office/drawing/2014/main" id="{43BE8BB6-0683-ED66-90D1-29586ABB7C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92" y="21216"/>
              <a:ext cx="1428" cy="314"/>
              <a:chOff x="2406" y="20208"/>
              <a:chExt cx="1428" cy="314"/>
            </a:xfrm>
          </p:grpSpPr>
          <p:sp>
            <p:nvSpPr>
              <p:cNvPr id="105" name="Rectangle 397" descr="Narrow horizontal">
                <a:extLst>
                  <a:ext uri="{FF2B5EF4-FFF2-40B4-BE49-F238E27FC236}">
                    <a16:creationId xmlns:a16="http://schemas.microsoft.com/office/drawing/2014/main" id="{3B213D1A-3DC8-494E-3A2B-6E4FDD1E5B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6" y="20286"/>
                <a:ext cx="1428" cy="236"/>
              </a:xfrm>
              <a:prstGeom prst="rect">
                <a:avLst/>
              </a:prstGeom>
              <a:pattFill prst="narHorz">
                <a:fgClr>
                  <a:srgbClr val="003399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 sz="2400" b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6" name="Rectangle 398" descr="Dark horizontal">
                <a:extLst>
                  <a:ext uri="{FF2B5EF4-FFF2-40B4-BE49-F238E27FC236}">
                    <a16:creationId xmlns:a16="http://schemas.microsoft.com/office/drawing/2014/main" id="{48E06162-CECE-AF41-6D61-9B84202558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6" y="20208"/>
                <a:ext cx="561" cy="52"/>
              </a:xfrm>
              <a:prstGeom prst="rect">
                <a:avLst/>
              </a:prstGeom>
              <a:pattFill prst="dkHorz">
                <a:fgClr>
                  <a:srgbClr val="000066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 sz="2400" b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20" name="Group 530">
            <a:extLst>
              <a:ext uri="{FF2B5EF4-FFF2-40B4-BE49-F238E27FC236}">
                <a16:creationId xmlns:a16="http://schemas.microsoft.com/office/drawing/2014/main" id="{40A95740-661F-2CBF-7B49-834C4D8AB529}"/>
              </a:ext>
            </a:extLst>
          </p:cNvPr>
          <p:cNvGrpSpPr>
            <a:grpSpLocks/>
          </p:cNvGrpSpPr>
          <p:nvPr/>
        </p:nvGrpSpPr>
        <p:grpSpPr bwMode="auto">
          <a:xfrm>
            <a:off x="21672000" y="13721148"/>
            <a:ext cx="7134135" cy="7580018"/>
            <a:chOff x="12288" y="6048"/>
            <a:chExt cx="3264" cy="3468"/>
          </a:xfrm>
        </p:grpSpPr>
        <p:sp>
          <p:nvSpPr>
            <p:cNvPr id="121" name="Rectangle 407">
              <a:extLst>
                <a:ext uri="{FF2B5EF4-FFF2-40B4-BE49-F238E27FC236}">
                  <a16:creationId xmlns:a16="http://schemas.microsoft.com/office/drawing/2014/main" id="{49463951-546C-562F-0ECE-5635133191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88" y="6048"/>
              <a:ext cx="3264" cy="34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814" tIns="41907" rIns="83814" bIns="41907" anchor="ctr"/>
            <a:lstStyle>
              <a:lvl1pPr defTabSz="8382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defTabSz="8382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defTabSz="8382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defTabSz="8382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defTabSz="8382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defTabSz="8382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defTabSz="8382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defTabSz="8382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defTabSz="8382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Rectangle 408" descr="Dark horizontal">
              <a:extLst>
                <a:ext uri="{FF2B5EF4-FFF2-40B4-BE49-F238E27FC236}">
                  <a16:creationId xmlns:a16="http://schemas.microsoft.com/office/drawing/2014/main" id="{755D35F6-C584-BEBE-7E85-CE3D8D7BFE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43" y="6139"/>
              <a:ext cx="2703" cy="155"/>
            </a:xfrm>
            <a:prstGeom prst="rect">
              <a:avLst/>
            </a:prstGeom>
            <a:pattFill prst="dk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23" name="Picture 409" descr="NvyShad">
              <a:extLst>
                <a:ext uri="{FF2B5EF4-FFF2-40B4-BE49-F238E27FC236}">
                  <a16:creationId xmlns:a16="http://schemas.microsoft.com/office/drawing/2014/main" id="{AFCCE6DE-D358-34E8-1707-7B0616446D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004" y="6333"/>
              <a:ext cx="529" cy="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4" name="Rectangle 410" descr="Narrow horizontal">
              <a:extLst>
                <a:ext uri="{FF2B5EF4-FFF2-40B4-BE49-F238E27FC236}">
                  <a16:creationId xmlns:a16="http://schemas.microsoft.com/office/drawing/2014/main" id="{E06D63EA-459F-0A9C-8728-24B720EACA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83" y="6423"/>
              <a:ext cx="1810" cy="110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Rectangle 411">
              <a:extLst>
                <a:ext uri="{FF2B5EF4-FFF2-40B4-BE49-F238E27FC236}">
                  <a16:creationId xmlns:a16="http://schemas.microsoft.com/office/drawing/2014/main" id="{E812616E-2682-A71B-F695-8BB8A84AD7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39" y="6407"/>
              <a:ext cx="202" cy="155"/>
            </a:xfrm>
            <a:prstGeom prst="rect">
              <a:avLst/>
            </a:prstGeom>
            <a:solidFill>
              <a:srgbClr val="00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6" name="Rectangle 412" descr="Narrow horizontal">
              <a:extLst>
                <a:ext uri="{FF2B5EF4-FFF2-40B4-BE49-F238E27FC236}">
                  <a16:creationId xmlns:a16="http://schemas.microsoft.com/office/drawing/2014/main" id="{89B37BCB-83F7-6566-C1B7-E20427E0E1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90" y="6748"/>
              <a:ext cx="1428" cy="336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7" name="Rectangle 413" descr="Dark horizontal">
              <a:extLst>
                <a:ext uri="{FF2B5EF4-FFF2-40B4-BE49-F238E27FC236}">
                  <a16:creationId xmlns:a16="http://schemas.microsoft.com/office/drawing/2014/main" id="{2D11DC7D-998C-5717-FE4A-E36042EC10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90" y="6669"/>
              <a:ext cx="561" cy="52"/>
            </a:xfrm>
            <a:prstGeom prst="rect">
              <a:avLst/>
            </a:prstGeom>
            <a:pattFill prst="dkHorz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8" name="Rectangle 414" descr="Narrow horizontal">
              <a:extLst>
                <a:ext uri="{FF2B5EF4-FFF2-40B4-BE49-F238E27FC236}">
                  <a16:creationId xmlns:a16="http://schemas.microsoft.com/office/drawing/2014/main" id="{C844E46D-D01B-D8C9-D6A9-CBFC9D8D1B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73" y="6748"/>
              <a:ext cx="1428" cy="336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9" name="Rectangle 415" descr="75%">
              <a:extLst>
                <a:ext uri="{FF2B5EF4-FFF2-40B4-BE49-F238E27FC236}">
                  <a16:creationId xmlns:a16="http://schemas.microsoft.com/office/drawing/2014/main" id="{E9032952-A7A3-4C0A-7373-09B230A308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32" y="7662"/>
              <a:ext cx="840" cy="450"/>
            </a:xfrm>
            <a:prstGeom prst="rect">
              <a:avLst/>
            </a:prstGeom>
            <a:pattFill prst="pct75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0" name="Rectangle 416" descr="Dark horizontal">
              <a:extLst>
                <a:ext uri="{FF2B5EF4-FFF2-40B4-BE49-F238E27FC236}">
                  <a16:creationId xmlns:a16="http://schemas.microsoft.com/office/drawing/2014/main" id="{FF37259F-E2C2-0DB4-2522-B03B6BEB0F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73" y="6669"/>
              <a:ext cx="561" cy="52"/>
            </a:xfrm>
            <a:prstGeom prst="rect">
              <a:avLst/>
            </a:prstGeom>
            <a:pattFill prst="dkHorz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1" name="Rectangle 417" descr="Narrow horizontal">
              <a:extLst>
                <a:ext uri="{FF2B5EF4-FFF2-40B4-BE49-F238E27FC236}">
                  <a16:creationId xmlns:a16="http://schemas.microsoft.com/office/drawing/2014/main" id="{E8FD0C3C-89BD-AFC4-6EC6-600D6A68DC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6" y="8624"/>
              <a:ext cx="2218" cy="47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2" name="Rectangle 418" descr="Narrow horizontal">
              <a:extLst>
                <a:ext uri="{FF2B5EF4-FFF2-40B4-BE49-F238E27FC236}">
                  <a16:creationId xmlns:a16="http://schemas.microsoft.com/office/drawing/2014/main" id="{AA2B639E-53E0-13CE-9976-AE72CA47D4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90" y="8922"/>
              <a:ext cx="1428" cy="559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" name="Rectangle 419" descr="Dark horizontal">
              <a:extLst>
                <a:ext uri="{FF2B5EF4-FFF2-40B4-BE49-F238E27FC236}">
                  <a16:creationId xmlns:a16="http://schemas.microsoft.com/office/drawing/2014/main" id="{660E5F51-EDE3-3FBD-B5EC-A82EA79C45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90" y="8843"/>
              <a:ext cx="561" cy="52"/>
            </a:xfrm>
            <a:prstGeom prst="rect">
              <a:avLst/>
            </a:prstGeom>
            <a:pattFill prst="dkHorz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4" name="Rectangle 420" descr="Narrow horizontal">
              <a:extLst>
                <a:ext uri="{FF2B5EF4-FFF2-40B4-BE49-F238E27FC236}">
                  <a16:creationId xmlns:a16="http://schemas.microsoft.com/office/drawing/2014/main" id="{98F2CC29-36F6-14B5-86DA-F6CCD50013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22" y="8922"/>
              <a:ext cx="1428" cy="181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5" name="Rectangle 421" descr="Dark horizontal">
              <a:extLst>
                <a:ext uri="{FF2B5EF4-FFF2-40B4-BE49-F238E27FC236}">
                  <a16:creationId xmlns:a16="http://schemas.microsoft.com/office/drawing/2014/main" id="{6DD534A7-81F8-E31B-15D1-895A614E39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22" y="8843"/>
              <a:ext cx="561" cy="52"/>
            </a:xfrm>
            <a:prstGeom prst="rect">
              <a:avLst/>
            </a:prstGeom>
            <a:pattFill prst="dkHorz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6" name="Rectangle 423" descr="Narrow horizontal">
              <a:extLst>
                <a:ext uri="{FF2B5EF4-FFF2-40B4-BE49-F238E27FC236}">
                  <a16:creationId xmlns:a16="http://schemas.microsoft.com/office/drawing/2014/main" id="{5624F8FF-81E5-7D1B-846B-ABE8589FA4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22" y="9167"/>
              <a:ext cx="1428" cy="123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7" name="Rectangle 424">
              <a:extLst>
                <a:ext uri="{FF2B5EF4-FFF2-40B4-BE49-F238E27FC236}">
                  <a16:creationId xmlns:a16="http://schemas.microsoft.com/office/drawing/2014/main" id="{0F8FDEDA-9CE0-9579-2C7B-0995E45A4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79" y="9137"/>
              <a:ext cx="1122" cy="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38" name="Group 425">
              <a:extLst>
                <a:ext uri="{FF2B5EF4-FFF2-40B4-BE49-F238E27FC236}">
                  <a16:creationId xmlns:a16="http://schemas.microsoft.com/office/drawing/2014/main" id="{0708653E-3E47-FA3D-2678-F0DE1EC147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022" y="9361"/>
              <a:ext cx="1479" cy="123"/>
              <a:chOff x="1968" y="8928"/>
              <a:chExt cx="1392" cy="114"/>
            </a:xfrm>
          </p:grpSpPr>
          <p:sp>
            <p:nvSpPr>
              <p:cNvPr id="146" name="Rectangle 426" descr="Narrow horizontal">
                <a:extLst>
                  <a:ext uri="{FF2B5EF4-FFF2-40B4-BE49-F238E27FC236}">
                    <a16:creationId xmlns:a16="http://schemas.microsoft.com/office/drawing/2014/main" id="{867F0559-2BFB-761E-81D6-B32843C309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8928"/>
                <a:ext cx="1344" cy="114"/>
              </a:xfrm>
              <a:prstGeom prst="rect">
                <a:avLst/>
              </a:prstGeom>
              <a:pattFill prst="narHorz">
                <a:fgClr>
                  <a:srgbClr val="003399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 sz="2400" b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7" name="Rectangle 427">
                <a:extLst>
                  <a:ext uri="{FF2B5EF4-FFF2-40B4-BE49-F238E27FC236}">
                    <a16:creationId xmlns:a16="http://schemas.microsoft.com/office/drawing/2014/main" id="{09173EDC-06C3-69C7-E73E-035C644136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4" y="8928"/>
                <a:ext cx="1056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3399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 sz="2400" b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39" name="Line 483">
              <a:extLst>
                <a:ext uri="{FF2B5EF4-FFF2-40B4-BE49-F238E27FC236}">
                  <a16:creationId xmlns:a16="http://schemas.microsoft.com/office/drawing/2014/main" id="{87D79FD0-0CD6-ACD6-0EAA-062D3AE0F9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314" y="7488"/>
              <a:ext cx="210" cy="162"/>
            </a:xfrm>
            <a:prstGeom prst="line">
              <a:avLst/>
            </a:prstGeom>
            <a:noFill/>
            <a:ln w="57150">
              <a:solidFill>
                <a:srgbClr val="0000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 sz="2400" b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40" name="Rectangle 484" descr="75%">
              <a:extLst>
                <a:ext uri="{FF2B5EF4-FFF2-40B4-BE49-F238E27FC236}">
                  <a16:creationId xmlns:a16="http://schemas.microsoft.com/office/drawing/2014/main" id="{59A89173-4C1E-EB1C-22D8-2D2DC81FE6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8" y="7200"/>
              <a:ext cx="768" cy="450"/>
            </a:xfrm>
            <a:prstGeom prst="rect">
              <a:avLst/>
            </a:prstGeom>
            <a:pattFill prst="pct75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1" name="Line 486">
              <a:extLst>
                <a:ext uri="{FF2B5EF4-FFF2-40B4-BE49-F238E27FC236}">
                  <a16:creationId xmlns:a16="http://schemas.microsoft.com/office/drawing/2014/main" id="{314BA44A-D92E-9749-6F90-4A69BA0088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0" y="7488"/>
              <a:ext cx="210" cy="162"/>
            </a:xfrm>
            <a:prstGeom prst="line">
              <a:avLst/>
            </a:prstGeom>
            <a:noFill/>
            <a:ln w="57150">
              <a:solidFill>
                <a:srgbClr val="0000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 sz="2400" b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42" name="Rectangle 487" descr="75%">
              <a:extLst>
                <a:ext uri="{FF2B5EF4-FFF2-40B4-BE49-F238E27FC236}">
                  <a16:creationId xmlns:a16="http://schemas.microsoft.com/office/drawing/2014/main" id="{3B6862D7-2A9D-54F4-BAD0-9C7DA51825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40" y="7680"/>
              <a:ext cx="768" cy="450"/>
            </a:xfrm>
            <a:prstGeom prst="rect">
              <a:avLst/>
            </a:prstGeom>
            <a:pattFill prst="pct75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3" name="Rectangle 488" descr="75%">
              <a:extLst>
                <a:ext uri="{FF2B5EF4-FFF2-40B4-BE49-F238E27FC236}">
                  <a16:creationId xmlns:a16="http://schemas.microsoft.com/office/drawing/2014/main" id="{BA08D78C-DEB3-7FBF-01CB-665BE85FE9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8" y="8142"/>
              <a:ext cx="768" cy="450"/>
            </a:xfrm>
            <a:prstGeom prst="rect">
              <a:avLst/>
            </a:prstGeom>
            <a:pattFill prst="pct75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" name="Line 489">
              <a:extLst>
                <a:ext uri="{FF2B5EF4-FFF2-40B4-BE49-F238E27FC236}">
                  <a16:creationId xmlns:a16="http://schemas.microsoft.com/office/drawing/2014/main" id="{40349B82-D9B8-534D-5A27-660A4BCBBB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400" y="8142"/>
              <a:ext cx="210" cy="162"/>
            </a:xfrm>
            <a:prstGeom prst="line">
              <a:avLst/>
            </a:prstGeom>
            <a:noFill/>
            <a:ln w="57150">
              <a:solidFill>
                <a:srgbClr val="0000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 sz="2400" b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45" name="Line 490">
              <a:extLst>
                <a:ext uri="{FF2B5EF4-FFF2-40B4-BE49-F238E27FC236}">
                  <a16:creationId xmlns:a16="http://schemas.microsoft.com/office/drawing/2014/main" id="{E654B9F9-8B7C-34DA-2944-EA0B3C9EAC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26" y="8142"/>
              <a:ext cx="210" cy="162"/>
            </a:xfrm>
            <a:prstGeom prst="line">
              <a:avLst/>
            </a:prstGeom>
            <a:noFill/>
            <a:ln w="57150">
              <a:solidFill>
                <a:srgbClr val="000066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 sz="2400" b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150" name="Group 535">
            <a:extLst>
              <a:ext uri="{FF2B5EF4-FFF2-40B4-BE49-F238E27FC236}">
                <a16:creationId xmlns:a16="http://schemas.microsoft.com/office/drawing/2014/main" id="{E23A24CF-FAED-A615-C058-55362C655E91}"/>
              </a:ext>
            </a:extLst>
          </p:cNvPr>
          <p:cNvGrpSpPr>
            <a:grpSpLocks/>
          </p:cNvGrpSpPr>
          <p:nvPr/>
        </p:nvGrpSpPr>
        <p:grpSpPr bwMode="auto">
          <a:xfrm>
            <a:off x="6519673" y="25949253"/>
            <a:ext cx="7134135" cy="7580018"/>
            <a:chOff x="12288" y="12420"/>
            <a:chExt cx="3264" cy="3468"/>
          </a:xfrm>
        </p:grpSpPr>
        <p:sp>
          <p:nvSpPr>
            <p:cNvPr id="151" name="Rectangle 493">
              <a:extLst>
                <a:ext uri="{FF2B5EF4-FFF2-40B4-BE49-F238E27FC236}">
                  <a16:creationId xmlns:a16="http://schemas.microsoft.com/office/drawing/2014/main" id="{EA84AF5E-8480-D726-EFF9-11F48B2A32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88" y="12420"/>
              <a:ext cx="3264" cy="34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814" tIns="41907" rIns="83814" bIns="41907" anchor="ctr"/>
            <a:lstStyle>
              <a:lvl1pPr defTabSz="8382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 defTabSz="8382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 defTabSz="8382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 defTabSz="8382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 defTabSz="8382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defTabSz="8382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defTabSz="8382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defTabSz="8382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defTabSz="8382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2" name="Rectangle 494" descr="Dark horizontal">
              <a:extLst>
                <a:ext uri="{FF2B5EF4-FFF2-40B4-BE49-F238E27FC236}">
                  <a16:creationId xmlns:a16="http://schemas.microsoft.com/office/drawing/2014/main" id="{2F525090-4FB6-AD59-E0B7-6A41142A32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43" y="12511"/>
              <a:ext cx="2703" cy="155"/>
            </a:xfrm>
            <a:prstGeom prst="rect">
              <a:avLst/>
            </a:prstGeom>
            <a:pattFill prst="dk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53" name="Picture 495" descr="NvyShad">
              <a:extLst>
                <a:ext uri="{FF2B5EF4-FFF2-40B4-BE49-F238E27FC236}">
                  <a16:creationId xmlns:a16="http://schemas.microsoft.com/office/drawing/2014/main" id="{EF6C9A95-2C1D-A196-9136-9CF05D4D103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004" y="12705"/>
              <a:ext cx="529" cy="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4" name="Rectangle 496" descr="Narrow horizontal">
              <a:extLst>
                <a:ext uri="{FF2B5EF4-FFF2-40B4-BE49-F238E27FC236}">
                  <a16:creationId xmlns:a16="http://schemas.microsoft.com/office/drawing/2014/main" id="{F9E12458-05B5-5C4E-5D81-05D5DC2F7E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83" y="12795"/>
              <a:ext cx="1810" cy="110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5" name="Rectangle 497">
              <a:extLst>
                <a:ext uri="{FF2B5EF4-FFF2-40B4-BE49-F238E27FC236}">
                  <a16:creationId xmlns:a16="http://schemas.microsoft.com/office/drawing/2014/main" id="{0928EB36-309B-96B7-EF6F-AEA45DD8B8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39" y="12779"/>
              <a:ext cx="202" cy="155"/>
            </a:xfrm>
            <a:prstGeom prst="rect">
              <a:avLst/>
            </a:prstGeom>
            <a:solidFill>
              <a:srgbClr val="00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6" name="Rectangle 498" descr="Narrow horizontal">
              <a:extLst>
                <a:ext uri="{FF2B5EF4-FFF2-40B4-BE49-F238E27FC236}">
                  <a16:creationId xmlns:a16="http://schemas.microsoft.com/office/drawing/2014/main" id="{64C84F3D-560D-8604-DC2D-1014545D2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90" y="13120"/>
              <a:ext cx="1428" cy="336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7" name="Rectangle 499" descr="Dark horizontal">
              <a:extLst>
                <a:ext uri="{FF2B5EF4-FFF2-40B4-BE49-F238E27FC236}">
                  <a16:creationId xmlns:a16="http://schemas.microsoft.com/office/drawing/2014/main" id="{E6C78C30-D526-A531-A7CE-E51E8D9E95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90" y="13041"/>
              <a:ext cx="561" cy="52"/>
            </a:xfrm>
            <a:prstGeom prst="rect">
              <a:avLst/>
            </a:prstGeom>
            <a:pattFill prst="dkHorz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8" name="Rectangle 500" descr="Narrow horizontal">
              <a:extLst>
                <a:ext uri="{FF2B5EF4-FFF2-40B4-BE49-F238E27FC236}">
                  <a16:creationId xmlns:a16="http://schemas.microsoft.com/office/drawing/2014/main" id="{75556C6D-608B-08FE-64C5-0725C7021A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73" y="13120"/>
              <a:ext cx="1428" cy="336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9" name="Rectangle 502" descr="Dark horizontal">
              <a:extLst>
                <a:ext uri="{FF2B5EF4-FFF2-40B4-BE49-F238E27FC236}">
                  <a16:creationId xmlns:a16="http://schemas.microsoft.com/office/drawing/2014/main" id="{BF8A9692-9E17-B6DA-86E8-3E42E449B7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73" y="13041"/>
              <a:ext cx="561" cy="52"/>
            </a:xfrm>
            <a:prstGeom prst="rect">
              <a:avLst/>
            </a:prstGeom>
            <a:pattFill prst="dkHorz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0" name="Rectangle 503" descr="Narrow horizontal">
              <a:extLst>
                <a:ext uri="{FF2B5EF4-FFF2-40B4-BE49-F238E27FC236}">
                  <a16:creationId xmlns:a16="http://schemas.microsoft.com/office/drawing/2014/main" id="{C4E20192-9FD9-782C-E04A-E83D34EA84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6" y="14996"/>
              <a:ext cx="2218" cy="47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1" name="Rectangle 504" descr="Narrow horizontal">
              <a:extLst>
                <a:ext uri="{FF2B5EF4-FFF2-40B4-BE49-F238E27FC236}">
                  <a16:creationId xmlns:a16="http://schemas.microsoft.com/office/drawing/2014/main" id="{B51A33EB-3B4A-EB8F-AF5B-24288C1444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90" y="15294"/>
              <a:ext cx="1428" cy="559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2" name="Rectangle 505" descr="Dark horizontal">
              <a:extLst>
                <a:ext uri="{FF2B5EF4-FFF2-40B4-BE49-F238E27FC236}">
                  <a16:creationId xmlns:a16="http://schemas.microsoft.com/office/drawing/2014/main" id="{79D78162-669B-F5C2-80E4-C188F0C8FC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90" y="15215"/>
              <a:ext cx="561" cy="52"/>
            </a:xfrm>
            <a:prstGeom prst="rect">
              <a:avLst/>
            </a:prstGeom>
            <a:pattFill prst="dkHorz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3" name="Rectangle 506" descr="Narrow horizontal">
              <a:extLst>
                <a:ext uri="{FF2B5EF4-FFF2-40B4-BE49-F238E27FC236}">
                  <a16:creationId xmlns:a16="http://schemas.microsoft.com/office/drawing/2014/main" id="{CF1D0F2B-C727-573A-704B-090F302C67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22" y="15294"/>
              <a:ext cx="1428" cy="181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4" name="Rectangle 507" descr="Dark horizontal">
              <a:extLst>
                <a:ext uri="{FF2B5EF4-FFF2-40B4-BE49-F238E27FC236}">
                  <a16:creationId xmlns:a16="http://schemas.microsoft.com/office/drawing/2014/main" id="{20C4DA25-9EB3-6676-3C33-19A4C1314C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22" y="15215"/>
              <a:ext cx="561" cy="52"/>
            </a:xfrm>
            <a:prstGeom prst="rect">
              <a:avLst/>
            </a:prstGeom>
            <a:pattFill prst="dkHorz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5" name="Rectangle 509" descr="Narrow horizontal">
              <a:extLst>
                <a:ext uri="{FF2B5EF4-FFF2-40B4-BE49-F238E27FC236}">
                  <a16:creationId xmlns:a16="http://schemas.microsoft.com/office/drawing/2014/main" id="{70A0D1E6-A99D-4365-3BB2-B3807A13A4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22" y="15539"/>
              <a:ext cx="1428" cy="123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6" name="Rectangle 510">
              <a:extLst>
                <a:ext uri="{FF2B5EF4-FFF2-40B4-BE49-F238E27FC236}">
                  <a16:creationId xmlns:a16="http://schemas.microsoft.com/office/drawing/2014/main" id="{7579531C-B11E-B1D6-D74E-F5E63B41B6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79" y="15509"/>
              <a:ext cx="1122" cy="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7" name="Rectangle 512" descr="Narrow horizontal">
              <a:extLst>
                <a:ext uri="{FF2B5EF4-FFF2-40B4-BE49-F238E27FC236}">
                  <a16:creationId xmlns:a16="http://schemas.microsoft.com/office/drawing/2014/main" id="{0FF6B352-8836-7A6B-D1D7-8CB87C4A4F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22" y="15733"/>
              <a:ext cx="1428" cy="123"/>
            </a:xfrm>
            <a:prstGeom prst="rect">
              <a:avLst/>
            </a:prstGeom>
            <a:pattFill prst="narHorz">
              <a:fgClr>
                <a:srgbClr val="003399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8" name="Rectangle 513">
              <a:extLst>
                <a:ext uri="{FF2B5EF4-FFF2-40B4-BE49-F238E27FC236}">
                  <a16:creationId xmlns:a16="http://schemas.microsoft.com/office/drawing/2014/main" id="{EE009757-DB9B-B580-DAAE-8969A7522A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79" y="15701"/>
              <a:ext cx="1122" cy="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9" name="Line 525">
              <a:extLst>
                <a:ext uri="{FF2B5EF4-FFF2-40B4-BE49-F238E27FC236}">
                  <a16:creationId xmlns:a16="http://schemas.microsoft.com/office/drawing/2014/main" id="{0F6D09AB-92AC-C6E3-7E82-690906D8FD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960" y="14592"/>
              <a:ext cx="336" cy="24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 sz="2400" b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70" name="Line 526">
              <a:extLst>
                <a:ext uri="{FF2B5EF4-FFF2-40B4-BE49-F238E27FC236}">
                  <a16:creationId xmlns:a16="http://schemas.microsoft.com/office/drawing/2014/main" id="{2951CDFD-AA61-07BE-11B2-BBCF931CE3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592" y="13680"/>
              <a:ext cx="336" cy="24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 sz="2400" b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71" name="Line 527">
              <a:extLst>
                <a:ext uri="{FF2B5EF4-FFF2-40B4-BE49-F238E27FC236}">
                  <a16:creationId xmlns:a16="http://schemas.microsoft.com/office/drawing/2014/main" id="{460719B6-9997-5071-FCE0-E06737776C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2960" y="13680"/>
              <a:ext cx="336" cy="24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 sz="2400" b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72" name="Line 528">
              <a:extLst>
                <a:ext uri="{FF2B5EF4-FFF2-40B4-BE49-F238E27FC236}">
                  <a16:creationId xmlns:a16="http://schemas.microsoft.com/office/drawing/2014/main" id="{E4E993B6-9B69-899A-A53F-E3B98F4569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4592" y="14592"/>
              <a:ext cx="336" cy="24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 sz="2400" b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73" name="Rectangle 501" descr="75%">
              <a:extLst>
                <a:ext uri="{FF2B5EF4-FFF2-40B4-BE49-F238E27FC236}">
                  <a16:creationId xmlns:a16="http://schemas.microsoft.com/office/drawing/2014/main" id="{75FC389B-E8A2-1ECF-7081-C6C02FBB9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84" y="13536"/>
              <a:ext cx="660" cy="282"/>
            </a:xfrm>
            <a:prstGeom prst="rect">
              <a:avLst/>
            </a:prstGeom>
            <a:pattFill prst="pct75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4" name="Rectangle 521" descr="75%">
              <a:extLst>
                <a:ext uri="{FF2B5EF4-FFF2-40B4-BE49-F238E27FC236}">
                  <a16:creationId xmlns:a16="http://schemas.microsoft.com/office/drawing/2014/main" id="{11F2878E-D50A-ECFC-CD3B-0A74842E77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32" y="13536"/>
              <a:ext cx="660" cy="282"/>
            </a:xfrm>
            <a:prstGeom prst="rect">
              <a:avLst/>
            </a:prstGeom>
            <a:pattFill prst="pct75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5" name="Rectangle 522" descr="75%">
              <a:extLst>
                <a:ext uri="{FF2B5EF4-FFF2-40B4-BE49-F238E27FC236}">
                  <a16:creationId xmlns:a16="http://schemas.microsoft.com/office/drawing/2014/main" id="{7F08D98C-B80A-16B2-E38C-516EDF5BDD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84" y="14694"/>
              <a:ext cx="660" cy="282"/>
            </a:xfrm>
            <a:prstGeom prst="rect">
              <a:avLst/>
            </a:prstGeom>
            <a:pattFill prst="pct75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6" name="Rectangle 523" descr="75%">
              <a:extLst>
                <a:ext uri="{FF2B5EF4-FFF2-40B4-BE49-F238E27FC236}">
                  <a16:creationId xmlns:a16="http://schemas.microsoft.com/office/drawing/2014/main" id="{BC3EDA59-8C5E-F036-4421-0C8ED0E97E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32" y="14694"/>
              <a:ext cx="660" cy="282"/>
            </a:xfrm>
            <a:prstGeom prst="rect">
              <a:avLst/>
            </a:prstGeom>
            <a:pattFill prst="pct75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7" name="Rectangle 524" descr="80%">
              <a:extLst>
                <a:ext uri="{FF2B5EF4-FFF2-40B4-BE49-F238E27FC236}">
                  <a16:creationId xmlns:a16="http://schemas.microsoft.com/office/drawing/2014/main" id="{174C440B-921C-A33A-5BEC-7C157FB515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4" y="13776"/>
              <a:ext cx="1680" cy="960"/>
            </a:xfrm>
            <a:prstGeom prst="rect">
              <a:avLst/>
            </a:prstGeom>
            <a:pattFill prst="pct80">
              <a:fgClr>
                <a:srgbClr val="000066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3399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2400" b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40172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47A5605E-7D6C-5705-CF19-B6ABE16D0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8AE6F2EA-76DB-8525-58D1-3D0120FA03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b="1" dirty="0"/>
              <a:t>Name des Studierenden</a:t>
            </a:r>
            <a:endParaRPr lang="de-DE" dirty="0"/>
          </a:p>
          <a:p>
            <a:r>
              <a:rPr lang="de-DE" dirty="0"/>
              <a:t>Fachbereich – Fach</a:t>
            </a:r>
          </a:p>
          <a:p>
            <a:r>
              <a:rPr lang="de-DE" dirty="0" err="1"/>
              <a:t>beispiel@uni-trier,de</a:t>
            </a:r>
            <a:endParaRPr lang="de-DE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DFA3AEE6-3D34-216D-0A73-1137BD17F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007AC3"/>
                </a:solidFill>
              </a:rPr>
              <a:t>Titel des Plakates mit einer Spalte</a:t>
            </a:r>
            <a:br>
              <a:rPr lang="de-DE" dirty="0">
                <a:solidFill>
                  <a:srgbClr val="007AC3"/>
                </a:solidFill>
              </a:rPr>
            </a:br>
            <a:r>
              <a:rPr lang="de-DE" dirty="0">
                <a:solidFill>
                  <a:srgbClr val="007AC3"/>
                </a:solidFill>
              </a:rPr>
              <a:t>ein- bis zweizeilig </a:t>
            </a: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902A064C-3F76-DE7B-98E4-F68E70A54E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>
                <a:solidFill>
                  <a:srgbClr val="007AC3"/>
                </a:solidFill>
              </a:rPr>
              <a:t>Hier kann ein Untertitel stehen</a:t>
            </a: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275A164-F563-0063-60FC-90CAF6B7C51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570B090-1D1D-71BD-C41B-079DCEA06DC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2872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Inhaltsplatzhalter 25">
            <a:extLst>
              <a:ext uri="{FF2B5EF4-FFF2-40B4-BE49-F238E27FC236}">
                <a16:creationId xmlns:a16="http://schemas.microsoft.com/office/drawing/2014/main" id="{1314B7A4-2671-CD2A-026B-F838D6EA4F7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7" name="Inhaltsplatzhalter 26">
            <a:extLst>
              <a:ext uri="{FF2B5EF4-FFF2-40B4-BE49-F238E27FC236}">
                <a16:creationId xmlns:a16="http://schemas.microsoft.com/office/drawing/2014/main" id="{D8D9C01B-29F3-1146-6540-9F230FC8C9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07DBB6E8-E498-E140-F8BF-118B408C8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007AC3"/>
                </a:solidFill>
              </a:rPr>
              <a:t>Titel des Plakates mit zwei Spalten </a:t>
            </a:r>
            <a:br>
              <a:rPr lang="de-DE" dirty="0">
                <a:solidFill>
                  <a:srgbClr val="007AC3"/>
                </a:solidFill>
              </a:rPr>
            </a:br>
            <a:r>
              <a:rPr lang="de-DE" dirty="0">
                <a:solidFill>
                  <a:srgbClr val="007AC3"/>
                </a:solidFill>
              </a:rPr>
              <a:t>ein- bis zweizeilig 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4FF4406-E330-E420-8863-66298238F8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b="1" dirty="0"/>
              <a:t>Name des Studierenden</a:t>
            </a:r>
            <a:endParaRPr lang="de-DE" dirty="0"/>
          </a:p>
          <a:p>
            <a:r>
              <a:rPr lang="de-DE" dirty="0"/>
              <a:t>Fachbereich – Fach</a:t>
            </a:r>
          </a:p>
          <a:p>
            <a:r>
              <a:rPr lang="de-DE" dirty="0" err="1"/>
              <a:t>beispiel@uni-trier,de</a:t>
            </a:r>
            <a:endParaRPr lang="de-DE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44BC3132-BC8B-45BD-71AF-EAB4BD09B98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533DD238-989E-9EB1-B504-AD04077480A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A019083-90AC-ECA1-02AC-E13DE09DF60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>
                <a:solidFill>
                  <a:srgbClr val="007AC3"/>
                </a:solidFill>
              </a:rPr>
              <a:t>Hier kann ein Untertitel stehen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7098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Inhaltsplatzhalter 30">
            <a:extLst>
              <a:ext uri="{FF2B5EF4-FFF2-40B4-BE49-F238E27FC236}">
                <a16:creationId xmlns:a16="http://schemas.microsoft.com/office/drawing/2014/main" id="{727EB2D3-50FE-5F65-0BDD-6ECAC61F359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2" name="Inhaltsplatzhalter 31">
            <a:extLst>
              <a:ext uri="{FF2B5EF4-FFF2-40B4-BE49-F238E27FC236}">
                <a16:creationId xmlns:a16="http://schemas.microsoft.com/office/drawing/2014/main" id="{8570CF91-0E19-8ABC-4B9D-2D041B529FB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8FD93A12-6AB7-655A-8A1C-DB8AD0B66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007AC3"/>
                </a:solidFill>
              </a:rPr>
              <a:t>Titel des Plakates mit drei Spalten</a:t>
            </a:r>
            <a:br>
              <a:rPr lang="de-DE" dirty="0">
                <a:solidFill>
                  <a:srgbClr val="007AC3"/>
                </a:solidFill>
              </a:rPr>
            </a:br>
            <a:r>
              <a:rPr lang="de-DE" dirty="0">
                <a:solidFill>
                  <a:srgbClr val="007AC3"/>
                </a:solidFill>
              </a:rPr>
              <a:t>ein- bis zweizeilig </a:t>
            </a:r>
            <a:endParaRPr lang="de-DE" dirty="0"/>
          </a:p>
        </p:txBody>
      </p:sp>
      <p:sp>
        <p:nvSpPr>
          <p:cNvPr id="33" name="Inhaltsplatzhalter 32">
            <a:extLst>
              <a:ext uri="{FF2B5EF4-FFF2-40B4-BE49-F238E27FC236}">
                <a16:creationId xmlns:a16="http://schemas.microsoft.com/office/drawing/2014/main" id="{E49C95F9-71A5-A11B-46DF-0DE48B7F113E}"/>
              </a:ext>
            </a:extLst>
          </p:cNvPr>
          <p:cNvSpPr>
            <a:spLocks noGrp="1"/>
          </p:cNvSpPr>
          <p:nvPr>
            <p:ph sz="half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9" name="Textplatzhalter 18">
            <a:extLst>
              <a:ext uri="{FF2B5EF4-FFF2-40B4-BE49-F238E27FC236}">
                <a16:creationId xmlns:a16="http://schemas.microsoft.com/office/drawing/2014/main" id="{B9111567-7EDF-77CC-8AA1-49D058CC9B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b="1" dirty="0"/>
              <a:t>Name des Studierenden</a:t>
            </a:r>
            <a:endParaRPr lang="de-DE" dirty="0"/>
          </a:p>
          <a:p>
            <a:r>
              <a:rPr lang="de-DE" dirty="0"/>
              <a:t>Fachbereich – Fach</a:t>
            </a:r>
          </a:p>
          <a:p>
            <a:r>
              <a:rPr lang="de-DE" dirty="0" err="1"/>
              <a:t>beispiel@uni-trier,de</a:t>
            </a:r>
            <a:endParaRPr lang="de-DE" dirty="0"/>
          </a:p>
        </p:txBody>
      </p:sp>
      <p:sp>
        <p:nvSpPr>
          <p:cNvPr id="23" name="Textplatzhalter 22">
            <a:extLst>
              <a:ext uri="{FF2B5EF4-FFF2-40B4-BE49-F238E27FC236}">
                <a16:creationId xmlns:a16="http://schemas.microsoft.com/office/drawing/2014/main" id="{843129A8-03B0-89DB-E32D-35906F8D86E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4" name="Textplatzhalter 23">
            <a:extLst>
              <a:ext uri="{FF2B5EF4-FFF2-40B4-BE49-F238E27FC236}">
                <a16:creationId xmlns:a16="http://schemas.microsoft.com/office/drawing/2014/main" id="{9420A17E-7A82-EFAC-12C1-8D34A431B09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1DD33C89-5A17-1FDE-BC42-3F66C71C52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>
                <a:solidFill>
                  <a:srgbClr val="007AC3"/>
                </a:solidFill>
              </a:rPr>
              <a:t>Hier kann ein Untertitel stehen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435811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UT-Farb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79C3"/>
      </a:accent1>
      <a:accent2>
        <a:srgbClr val="6ABEA3"/>
      </a:accent2>
      <a:accent3>
        <a:srgbClr val="A5A5A5"/>
      </a:accent3>
      <a:accent4>
        <a:srgbClr val="D39C0A"/>
      </a:accent4>
      <a:accent5>
        <a:srgbClr val="C0412B"/>
      </a:accent5>
      <a:accent6>
        <a:srgbClr val="8968AA"/>
      </a:accent6>
      <a:hlink>
        <a:srgbClr val="0079C3"/>
      </a:hlink>
      <a:folHlink>
        <a:srgbClr val="954F7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66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080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rgbClr val="003399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66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080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rgbClr val="003399"/>
            </a:solidFill>
            <a:effectLst/>
            <a:latin typeface="Arial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3400" b="0" dirty="0" err="1" smtClean="0">
            <a:solidFill>
              <a:schemeClr val="tx1"/>
            </a:solidFill>
            <a:cs typeface="Arial" panose="020B0604020202020204" pitchFamily="34" charset="0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0</TotalTime>
  <Words>116</Words>
  <Application>Microsoft Macintosh PowerPoint</Application>
  <PresentationFormat>Benutzerdefiniert</PresentationFormat>
  <Paragraphs>26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Blank Presentation</vt:lpstr>
      <vt:lpstr>Titel des Plakates mit zwei Spalten  ein- bis zweizeilig </vt:lpstr>
      <vt:lpstr>Titel des Plakates mit einer Spalte ein- bis zweizeilig </vt:lpstr>
      <vt:lpstr>Titel des Plakates mit zwei Spalten  ein- bis zweizeilig </vt:lpstr>
      <vt:lpstr>Titel des Plakates mit drei Spalten ein- bis zweizeilig </vt:lpstr>
    </vt:vector>
  </TitlesOfParts>
  <Company>Mechanical Engineering VT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Michael Alley</dc:creator>
  <cp:lastModifiedBy>Schneck, Arian</cp:lastModifiedBy>
  <cp:revision>168</cp:revision>
  <cp:lastPrinted>2003-04-18T14:25:05Z</cp:lastPrinted>
  <dcterms:created xsi:type="dcterms:W3CDTF">2003-04-11T15:30:44Z</dcterms:created>
  <dcterms:modified xsi:type="dcterms:W3CDTF">2022-08-30T10:52:48Z</dcterms:modified>
</cp:coreProperties>
</file>