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</p:sldMasterIdLst>
  <p:notesMasterIdLst>
    <p:notesMasterId r:id="rId9"/>
  </p:notesMasterIdLst>
  <p:handoutMasterIdLst>
    <p:handoutMasterId r:id="rId10"/>
  </p:handoutMasterIdLst>
  <p:sldIdLst>
    <p:sldId id="285" r:id="rId2"/>
    <p:sldId id="286" r:id="rId3"/>
    <p:sldId id="284" r:id="rId4"/>
    <p:sldId id="287" r:id="rId5"/>
    <p:sldId id="283" r:id="rId6"/>
    <p:sldId id="271" r:id="rId7"/>
    <p:sldId id="273" r:id="rId8"/>
  </p:sldIdLst>
  <p:sldSz cx="30275213" cy="4280376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1pPr>
    <a:lvl2pPr marL="507435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2pPr>
    <a:lvl3pPr marL="1014871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3pPr>
    <a:lvl4pPr marL="1522305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4pPr>
    <a:lvl5pPr marL="2029740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5pPr>
    <a:lvl6pPr marL="2537176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6pPr>
    <a:lvl7pPr marL="3044611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7pPr>
    <a:lvl8pPr marL="3552047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8pPr>
    <a:lvl9pPr marL="4059481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1" orient="horz" pos="14896" userDrawn="1">
          <p15:clr>
            <a:srgbClr val="A4A3A4"/>
          </p15:clr>
        </p15:guide>
        <p15:guide id="12" pos="9535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3FDB14D-4A33-7017-2C38-4905EED655D7}" name="Schmitt, Vanessa, Dr." initials="SVD" userId="S::schmittv@uni-trier.de::fe8a5110-cebd-4cae-8813-fa28f7c09e1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008C"/>
    <a:srgbClr val="0079C3"/>
    <a:srgbClr val="007AC3"/>
    <a:srgbClr val="000066"/>
    <a:srgbClr val="000099"/>
    <a:srgbClr val="A50021"/>
    <a:srgbClr val="F8F8F8"/>
    <a:srgbClr val="EAEAEA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9" autoAdjust="0"/>
    <p:restoredTop sz="87521" autoAdjust="0"/>
  </p:normalViewPr>
  <p:slideViewPr>
    <p:cSldViewPr showGuides="1">
      <p:cViewPr>
        <p:scale>
          <a:sx n="30" d="100"/>
          <a:sy n="30" d="100"/>
        </p:scale>
        <p:origin x="1664" y="720"/>
      </p:cViewPr>
      <p:guideLst>
        <p:guide orient="horz" pos="14896"/>
        <p:guide pos="95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3000" dirty="0" err="1">
                <a:solidFill>
                  <a:schemeClr val="tx1"/>
                </a:solidFill>
              </a:rPr>
              <a:t>Diagramm</a:t>
            </a:r>
            <a:endParaRPr lang="en-US" sz="30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8C8-2E4C-BC42-2169F5636B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8C8-2E4C-BC42-2169F5636BF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8C8-2E4C-BC42-2169F5636BF7}"/>
              </c:ext>
            </c:extLst>
          </c:dPt>
          <c:cat>
            <c:strRef>
              <c:f>Tabelle1!$A$2:$A$4</c:f>
              <c:strCache>
                <c:ptCount val="3"/>
                <c:pt idx="0">
                  <c:v>Header</c:v>
                </c:pt>
                <c:pt idx="1">
                  <c:v>Content</c:v>
                </c:pt>
                <c:pt idx="2">
                  <c:v>Footer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23</c:v>
                </c:pt>
                <c:pt idx="1">
                  <c:v>68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8C8-2E4C-BC42-2169F5636B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3000" dirty="0">
                <a:solidFill>
                  <a:schemeClr val="tx1"/>
                </a:solidFill>
              </a:rPr>
              <a:t>Diagram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05-5445-8248-AD6DB29DA89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05-5445-8248-AD6DB29DA89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705-5445-8248-AD6DB29DA898}"/>
              </c:ext>
            </c:extLst>
          </c:dPt>
          <c:cat>
            <c:strRef>
              <c:f>Tabelle1!$A$2:$A$4</c:f>
              <c:strCache>
                <c:ptCount val="3"/>
                <c:pt idx="0">
                  <c:v>Header</c:v>
                </c:pt>
                <c:pt idx="1">
                  <c:v>Content</c:v>
                </c:pt>
                <c:pt idx="2">
                  <c:v>Footer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23</c:v>
                </c:pt>
                <c:pt idx="1">
                  <c:v>68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705-5445-8248-AD6DB29DA8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7188" y="0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algn="r"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algn="r" defTabSz="963613">
              <a:defRPr sz="14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2783168F-6C20-478A-A8CC-358B17F622C4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759014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7188" y="0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algn="r"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30638" y="549275"/>
            <a:ext cx="1939925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1912" cy="329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algn="r" defTabSz="963613">
              <a:defRPr sz="14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15840BB7-7B5C-4A43-B530-254989106155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112662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07435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14871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22305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29740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537176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6pPr>
    <a:lvl7pPr marL="3044611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7pPr>
    <a:lvl8pPr marL="3552047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8pPr>
    <a:lvl9pPr marL="4059481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ene Gestal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18">
            <a:extLst>
              <a:ext uri="{FF2B5EF4-FFF2-40B4-BE49-F238E27FC236}">
                <a16:creationId xmlns:a16="http://schemas.microsoft.com/office/drawing/2014/main" id="{C9A8185E-825D-7A0E-070A-73889B3E11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40001" y="4500000"/>
            <a:ext cx="27395999" cy="1260000"/>
          </a:xfrm>
        </p:spPr>
        <p:txBody>
          <a:bodyPr tIns="90000" bIns="90000" anchor="t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7000">
                <a:solidFill>
                  <a:schemeClr val="accent1"/>
                </a:solidFill>
              </a:defRPr>
            </a:lvl1pPr>
            <a:lvl2pPr>
              <a:defRPr sz="6800"/>
            </a:lvl2pPr>
            <a:lvl3pPr>
              <a:defRPr sz="6800"/>
            </a:lvl3pPr>
            <a:lvl4pPr>
              <a:defRPr sz="6800"/>
            </a:lvl4pPr>
            <a:lvl5pPr>
              <a:defRPr sz="6800"/>
            </a:lvl5pPr>
          </a:lstStyle>
          <a:p>
            <a:r>
              <a:rPr lang="de-DE" dirty="0"/>
              <a:t>Untertitel (optional)</a:t>
            </a:r>
          </a:p>
        </p:txBody>
      </p:sp>
      <p:sp>
        <p:nvSpPr>
          <p:cNvPr id="8" name="Textplatzhalter 14">
            <a:extLst>
              <a:ext uri="{FF2B5EF4-FFF2-40B4-BE49-F238E27FC236}">
                <a16:creationId xmlns:a16="http://schemas.microsoft.com/office/drawing/2014/main" id="{50B43E65-5349-D14F-0946-5FCDB34172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0000" y="39420798"/>
            <a:ext cx="7560000" cy="2088000"/>
          </a:xfrm>
        </p:spPr>
        <p:txBody>
          <a:bodyPr tIns="18000" bIns="18000" anchor="b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900232" indent="0">
              <a:buNone/>
              <a:defRPr/>
            </a:lvl2pPr>
            <a:lvl3pPr marL="1800215" indent="0">
              <a:buNone/>
              <a:defRPr/>
            </a:lvl3pPr>
            <a:lvl4pPr marL="2700198" indent="0">
              <a:buNone/>
              <a:defRPr/>
            </a:lvl4pPr>
            <a:lvl5pPr marL="3600180" indent="0">
              <a:buNone/>
              <a:defRPr/>
            </a:lvl5pPr>
          </a:lstStyle>
          <a:p>
            <a:pPr lvl="0"/>
            <a:r>
              <a:rPr lang="de-DE" dirty="0"/>
              <a:t>Kontakt (optional)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1B47D240-BE6D-893D-451C-163A1FDC4B14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1438277" y="8820149"/>
            <a:ext cx="27397073" cy="2970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tabLst>
                <a:tab pos="539750" algn="l"/>
              </a:tabLs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A5C2C30-4178-8E32-879F-F3F0B71BFC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1440000" y="1080000"/>
            <a:ext cx="27397075" cy="34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 hinzufügen</a:t>
            </a:r>
            <a:endParaRPr lang="en-US" altLang="de-DE" dirty="0"/>
          </a:p>
        </p:txBody>
      </p:sp>
      <p:sp>
        <p:nvSpPr>
          <p:cNvPr id="4" name="Bildplatzhalter 11">
            <a:extLst>
              <a:ext uri="{FF2B5EF4-FFF2-40B4-BE49-F238E27FC236}">
                <a16:creationId xmlns:a16="http://schemas.microsoft.com/office/drawing/2014/main" id="{D926AF12-DC2C-A532-303D-6DEF7B481BE3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0080000" y="39808800"/>
            <a:ext cx="55980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</a:t>
            </a:r>
            <a:r>
              <a:rPr lang="de-DE" dirty="0" err="1"/>
              <a:t>secondary</a:t>
            </a:r>
            <a:r>
              <a:rPr lang="de-DE" dirty="0"/>
              <a:t> </a:t>
            </a:r>
            <a:r>
              <a:rPr lang="de-DE" dirty="0" err="1"/>
              <a:t>logos</a:t>
            </a:r>
            <a:br>
              <a:rPr lang="de-DE" dirty="0"/>
            </a:b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formatting</a:t>
            </a:r>
            <a:r>
              <a:rPr lang="de-DE" dirty="0"/>
              <a:t>, </a:t>
            </a:r>
            <a:r>
              <a:rPr lang="de-DE" dirty="0" err="1"/>
              <a:t>please</a:t>
            </a:r>
            <a:r>
              <a:rPr lang="de-DE" dirty="0"/>
              <a:t>: </a:t>
            </a:r>
            <a:br>
              <a:rPr lang="de-DE" dirty="0"/>
            </a:br>
            <a:r>
              <a:rPr lang="de-DE" dirty="0"/>
              <a:t>1. Select and </a:t>
            </a:r>
            <a:r>
              <a:rPr lang="de-DE" dirty="0" err="1"/>
              <a:t>insert</a:t>
            </a:r>
            <a:r>
              <a:rPr lang="de-DE" dirty="0"/>
              <a:t> logo </a:t>
            </a:r>
            <a:r>
              <a:rPr lang="de-DE" dirty="0" err="1"/>
              <a:t>file</a:t>
            </a:r>
            <a:br>
              <a:rPr lang="de-DE" dirty="0"/>
            </a:br>
            <a:r>
              <a:rPr lang="de-DE" dirty="0"/>
              <a:t>2. Menu: Shape F</a:t>
            </a:r>
            <a:r>
              <a:rPr lang="de-DE" dirty="0" err="1"/>
              <a:t>ormat</a:t>
            </a:r>
            <a:r>
              <a:rPr lang="de-DE" dirty="0"/>
              <a:t> &gt; arrow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Crop</a:t>
            </a:r>
            <a:r>
              <a:rPr lang="de-DE" dirty="0"/>
              <a:t> &gt; Fit</a:t>
            </a:r>
          </a:p>
        </p:txBody>
      </p:sp>
      <p:sp>
        <p:nvSpPr>
          <p:cNvPr id="5" name="Bildplatzhalter 11">
            <a:extLst>
              <a:ext uri="{FF2B5EF4-FFF2-40B4-BE49-F238E27FC236}">
                <a16:creationId xmlns:a16="http://schemas.microsoft.com/office/drawing/2014/main" id="{546D89FC-65DD-55DB-3599-9434B249FFB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6758000" y="39808800"/>
            <a:ext cx="55980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Zweitlogos / Logos von Fördermittelgebern</a:t>
            </a:r>
            <a:br>
              <a:rPr lang="de-DE" dirty="0"/>
            </a:br>
            <a:r>
              <a:rPr lang="de-DE" dirty="0"/>
              <a:t>Für die richtige Formatierung bitte:</a:t>
            </a:r>
            <a:br>
              <a:rPr lang="de-DE" dirty="0"/>
            </a:br>
            <a:r>
              <a:rPr lang="de-DE" dirty="0"/>
              <a:t>1.Logo-Datei wählen und einfügen</a:t>
            </a:r>
            <a:br>
              <a:rPr lang="de-DE" dirty="0"/>
            </a:br>
            <a:r>
              <a:rPr lang="de-DE" dirty="0"/>
              <a:t>2.Menü: Bildformat &gt; Pfeil neben Zuschneiden &gt; Einpassen</a:t>
            </a:r>
          </a:p>
        </p:txBody>
      </p:sp>
      <p:sp>
        <p:nvSpPr>
          <p:cNvPr id="3" name="Textplatzhalter 26">
            <a:extLst>
              <a:ext uri="{FF2B5EF4-FFF2-40B4-BE49-F238E27FC236}">
                <a16:creationId xmlns:a16="http://schemas.microsoft.com/office/drawing/2014/main" id="{2DD95F99-B6CF-260D-FE21-E77A8EB8B13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38279" y="6840000"/>
            <a:ext cx="27395999" cy="1170000"/>
          </a:xfrm>
        </p:spPr>
        <p:txBody>
          <a:bodyPr tIns="90000" bIns="90000" anchor="b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1pPr>
          </a:lstStyle>
          <a:p>
            <a:pPr lvl="0"/>
            <a:r>
              <a:rPr lang="de-DE" dirty="0"/>
              <a:t>Autor, Institut; Autor, Institut… </a:t>
            </a:r>
            <a:br>
              <a:rPr lang="de-DE" dirty="0"/>
            </a:br>
            <a:r>
              <a:rPr lang="de-DE" dirty="0"/>
              <a:t>Optional: Universität Trier, Fachbereich, Fach</a:t>
            </a:r>
          </a:p>
        </p:txBody>
      </p:sp>
    </p:spTree>
    <p:extLst>
      <p:ext uri="{BB962C8B-B14F-4D97-AF65-F5344CB8AC3E}">
        <p14:creationId xmlns:p14="http://schemas.microsoft.com/office/powerpoint/2010/main" val="9278913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4CB401D1-7C53-790F-FCD6-A234D6041E88}"/>
              </a:ext>
            </a:extLst>
          </p:cNvPr>
          <p:cNvCxnSpPr/>
          <p:nvPr userDrawn="1"/>
        </p:nvCxnSpPr>
        <p:spPr bwMode="auto">
          <a:xfrm>
            <a:off x="15137606" y="8820000"/>
            <a:ext cx="0" cy="29700000"/>
          </a:xfrm>
          <a:prstGeom prst="line">
            <a:avLst/>
          </a:prstGeom>
          <a:solidFill>
            <a:srgbClr val="000066"/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94EBC87-D679-E641-49CB-A44F5235BE8C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1438277" y="8820000"/>
            <a:ext cx="13157995" cy="954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tabLst>
                <a:tab pos="539750" algn="l"/>
              </a:tabLs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FAFFBCBF-4C23-630C-577B-EC1669FFEE1A}"/>
              </a:ext>
            </a:extLst>
          </p:cNvPr>
          <p:cNvSpPr>
            <a:spLocks noGrp="1"/>
          </p:cNvSpPr>
          <p:nvPr>
            <p:ph sz="half" idx="29" hasCustomPrompt="1"/>
          </p:nvPr>
        </p:nvSpPr>
        <p:spPr>
          <a:xfrm>
            <a:off x="1438277" y="18900000"/>
            <a:ext cx="13157999" cy="954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tabLst>
                <a:tab pos="539750" algn="l"/>
              </a:tabLs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DAEBCB-4B90-DA83-FFFE-179FBAC94C81}"/>
              </a:ext>
            </a:extLst>
          </p:cNvPr>
          <p:cNvSpPr>
            <a:spLocks noGrp="1"/>
          </p:cNvSpPr>
          <p:nvPr>
            <p:ph sz="half" idx="31" hasCustomPrompt="1"/>
          </p:nvPr>
        </p:nvSpPr>
        <p:spPr>
          <a:xfrm>
            <a:off x="1438278" y="28980000"/>
            <a:ext cx="13157198" cy="954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tabLst>
                <a:tab pos="539750" algn="l"/>
              </a:tabLs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12F7AB68-EC79-2FC3-A7B8-E775E8827383}"/>
              </a:ext>
            </a:extLst>
          </p:cNvPr>
          <p:cNvSpPr>
            <a:spLocks noGrp="1"/>
          </p:cNvSpPr>
          <p:nvPr>
            <p:ph sz="half" idx="35" hasCustomPrompt="1"/>
          </p:nvPr>
        </p:nvSpPr>
        <p:spPr>
          <a:xfrm>
            <a:off x="15676564" y="8820000"/>
            <a:ext cx="13157714" cy="954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tabLst>
                <a:tab pos="539750" algn="l"/>
              </a:tabLs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E03AD0DC-795B-33EA-D995-A6D55C329491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15676563" y="18900000"/>
            <a:ext cx="13158787" cy="954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tabLst>
                <a:tab pos="539750" algn="l"/>
              </a:tabLs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350253ED-2A2C-8930-D20C-06A8D14169B2}"/>
              </a:ext>
            </a:extLst>
          </p:cNvPr>
          <p:cNvSpPr>
            <a:spLocks noGrp="1"/>
          </p:cNvSpPr>
          <p:nvPr>
            <p:ph sz="half" idx="37" hasCustomPrompt="1"/>
          </p:nvPr>
        </p:nvSpPr>
        <p:spPr>
          <a:xfrm>
            <a:off x="15676563" y="28980000"/>
            <a:ext cx="13158787" cy="954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tabLst>
                <a:tab pos="539750" algn="l"/>
              </a:tabLs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0D839BC-5FEC-8C46-CB6C-461E0F29C2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0000" y="1080000"/>
            <a:ext cx="27397075" cy="34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 hinzufügen</a:t>
            </a:r>
            <a:endParaRPr lang="en-US" altLang="de-DE" dirty="0"/>
          </a:p>
        </p:txBody>
      </p:sp>
      <p:sp>
        <p:nvSpPr>
          <p:cNvPr id="16" name="Textplatzhalter 18">
            <a:extLst>
              <a:ext uri="{FF2B5EF4-FFF2-40B4-BE49-F238E27FC236}">
                <a16:creationId xmlns:a16="http://schemas.microsoft.com/office/drawing/2014/main" id="{2EA4219F-9059-2445-ED29-1F4AFFD1DB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40001" y="4500000"/>
            <a:ext cx="27395999" cy="1260000"/>
          </a:xfrm>
        </p:spPr>
        <p:txBody>
          <a:bodyPr tIns="90000" bIns="90000" anchor="t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7000">
                <a:solidFill>
                  <a:schemeClr val="accent1"/>
                </a:solidFill>
              </a:defRPr>
            </a:lvl1pPr>
            <a:lvl2pPr>
              <a:defRPr sz="6800"/>
            </a:lvl2pPr>
            <a:lvl3pPr>
              <a:defRPr sz="6800"/>
            </a:lvl3pPr>
            <a:lvl4pPr>
              <a:defRPr sz="6800"/>
            </a:lvl4pPr>
            <a:lvl5pPr>
              <a:defRPr sz="6800"/>
            </a:lvl5pPr>
          </a:lstStyle>
          <a:p>
            <a:r>
              <a:rPr lang="de-DE" dirty="0"/>
              <a:t>Untertitel (optional)</a:t>
            </a:r>
          </a:p>
        </p:txBody>
      </p:sp>
      <p:sp>
        <p:nvSpPr>
          <p:cNvPr id="21" name="Textplatzhalter 26">
            <a:extLst>
              <a:ext uri="{FF2B5EF4-FFF2-40B4-BE49-F238E27FC236}">
                <a16:creationId xmlns:a16="http://schemas.microsoft.com/office/drawing/2014/main" id="{98413DBD-CACF-34C8-5290-0CEE6D5C2A5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38279" y="6840000"/>
            <a:ext cx="27395999" cy="1170000"/>
          </a:xfrm>
        </p:spPr>
        <p:txBody>
          <a:bodyPr tIns="90000" bIns="90000" anchor="b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1pPr>
          </a:lstStyle>
          <a:p>
            <a:pPr lvl="0"/>
            <a:r>
              <a:rPr lang="de-DE" dirty="0"/>
              <a:t>Autor, Institut; Autor, Institut… </a:t>
            </a:r>
            <a:br>
              <a:rPr lang="de-DE" dirty="0"/>
            </a:br>
            <a:r>
              <a:rPr lang="de-DE" dirty="0"/>
              <a:t>Optional: Universität Trier, Fachbereich, Fach</a:t>
            </a:r>
          </a:p>
        </p:txBody>
      </p:sp>
      <p:sp>
        <p:nvSpPr>
          <p:cNvPr id="3" name="Textplatzhalter 14">
            <a:extLst>
              <a:ext uri="{FF2B5EF4-FFF2-40B4-BE49-F238E27FC236}">
                <a16:creationId xmlns:a16="http://schemas.microsoft.com/office/drawing/2014/main" id="{5E3A1A80-4BB8-2202-48E9-38AB5FA0BE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0000" y="39420798"/>
            <a:ext cx="7560000" cy="2088000"/>
          </a:xfrm>
        </p:spPr>
        <p:txBody>
          <a:bodyPr tIns="18000" bIns="18000" anchor="b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900232" indent="0">
              <a:buNone/>
              <a:defRPr/>
            </a:lvl2pPr>
            <a:lvl3pPr marL="1800215" indent="0">
              <a:buNone/>
              <a:defRPr/>
            </a:lvl3pPr>
            <a:lvl4pPr marL="2700198" indent="0">
              <a:buNone/>
              <a:defRPr/>
            </a:lvl4pPr>
            <a:lvl5pPr marL="3600180" indent="0">
              <a:buNone/>
              <a:defRPr/>
            </a:lvl5pPr>
          </a:lstStyle>
          <a:p>
            <a:pPr lvl="0"/>
            <a:r>
              <a:rPr lang="de-DE" dirty="0"/>
              <a:t>Kontakt (optional)</a:t>
            </a:r>
          </a:p>
        </p:txBody>
      </p:sp>
      <p:sp>
        <p:nvSpPr>
          <p:cNvPr id="4" name="Bildplatzhalter 11">
            <a:extLst>
              <a:ext uri="{FF2B5EF4-FFF2-40B4-BE49-F238E27FC236}">
                <a16:creationId xmlns:a16="http://schemas.microsoft.com/office/drawing/2014/main" id="{D7A45C0F-DB8F-4AE4-021D-21205735DD3C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0080000" y="39808800"/>
            <a:ext cx="55980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</a:t>
            </a:r>
            <a:r>
              <a:rPr lang="de-DE" dirty="0" err="1"/>
              <a:t>secondary</a:t>
            </a:r>
            <a:r>
              <a:rPr lang="de-DE" dirty="0"/>
              <a:t> </a:t>
            </a:r>
            <a:r>
              <a:rPr lang="de-DE" dirty="0" err="1"/>
              <a:t>logos</a:t>
            </a:r>
            <a:br>
              <a:rPr lang="de-DE" dirty="0"/>
            </a:b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formatting</a:t>
            </a:r>
            <a:r>
              <a:rPr lang="de-DE" dirty="0"/>
              <a:t>, </a:t>
            </a:r>
            <a:r>
              <a:rPr lang="de-DE" dirty="0" err="1"/>
              <a:t>please</a:t>
            </a:r>
            <a:r>
              <a:rPr lang="de-DE" dirty="0"/>
              <a:t>: </a:t>
            </a:r>
            <a:br>
              <a:rPr lang="de-DE" dirty="0"/>
            </a:br>
            <a:r>
              <a:rPr lang="de-DE" dirty="0"/>
              <a:t>1. Select and </a:t>
            </a:r>
            <a:r>
              <a:rPr lang="de-DE" dirty="0" err="1"/>
              <a:t>insert</a:t>
            </a:r>
            <a:r>
              <a:rPr lang="de-DE" dirty="0"/>
              <a:t> logo </a:t>
            </a:r>
            <a:r>
              <a:rPr lang="de-DE" dirty="0" err="1"/>
              <a:t>file</a:t>
            </a:r>
            <a:br>
              <a:rPr lang="de-DE" dirty="0"/>
            </a:br>
            <a:r>
              <a:rPr lang="de-DE" dirty="0"/>
              <a:t>2. Menu: Shape F</a:t>
            </a:r>
            <a:r>
              <a:rPr lang="de-DE" dirty="0" err="1"/>
              <a:t>ormat</a:t>
            </a:r>
            <a:r>
              <a:rPr lang="de-DE" dirty="0"/>
              <a:t> &gt; arrow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Crop</a:t>
            </a:r>
            <a:r>
              <a:rPr lang="de-DE" dirty="0"/>
              <a:t> &gt; Fit</a:t>
            </a:r>
          </a:p>
        </p:txBody>
      </p:sp>
      <p:sp>
        <p:nvSpPr>
          <p:cNvPr id="5" name="Bildplatzhalter 11">
            <a:extLst>
              <a:ext uri="{FF2B5EF4-FFF2-40B4-BE49-F238E27FC236}">
                <a16:creationId xmlns:a16="http://schemas.microsoft.com/office/drawing/2014/main" id="{4E49769B-03D3-1975-9A7A-CCDC3578E048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6758000" y="39808800"/>
            <a:ext cx="55980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Zweitlogos / Logos von Fördermittelgebern</a:t>
            </a:r>
            <a:br>
              <a:rPr lang="de-DE" dirty="0"/>
            </a:br>
            <a:r>
              <a:rPr lang="de-DE" dirty="0"/>
              <a:t>Für die richtige Formatierung bitte:</a:t>
            </a:r>
            <a:br>
              <a:rPr lang="de-DE" dirty="0"/>
            </a:br>
            <a:r>
              <a:rPr lang="de-DE" dirty="0"/>
              <a:t>1.Logo-Datei wählen und einfügen</a:t>
            </a:r>
            <a:br>
              <a:rPr lang="de-DE" dirty="0"/>
            </a:br>
            <a:r>
              <a:rPr lang="de-DE" dirty="0"/>
              <a:t>2.Menü: Bildformat &gt; Pfeil neben Zuschneiden &gt; Einpassen</a:t>
            </a:r>
          </a:p>
        </p:txBody>
      </p:sp>
    </p:spTree>
    <p:extLst>
      <p:ext uri="{BB962C8B-B14F-4D97-AF65-F5344CB8AC3E}">
        <p14:creationId xmlns:p14="http://schemas.microsoft.com/office/powerpoint/2010/main" val="24069971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875" userDrawn="1">
          <p15:clr>
            <a:srgbClr val="FBAE40"/>
          </p15:clr>
        </p15:guide>
        <p15:guide id="3" pos="919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4935D88-B88F-EA02-35DC-CC1ABCFB98B4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1438276" y="8820000"/>
            <a:ext cx="8409600" cy="2970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4CB401D1-7C53-790F-FCD6-A234D6041E88}"/>
              </a:ext>
            </a:extLst>
          </p:cNvPr>
          <p:cNvCxnSpPr/>
          <p:nvPr userDrawn="1"/>
        </p:nvCxnSpPr>
        <p:spPr bwMode="auto">
          <a:xfrm>
            <a:off x="10390376" y="8820000"/>
            <a:ext cx="0" cy="29700000"/>
          </a:xfrm>
          <a:prstGeom prst="line">
            <a:avLst/>
          </a:prstGeom>
          <a:solidFill>
            <a:srgbClr val="000066"/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4FE68F84-4B36-9AEA-968E-354B11549B3A}"/>
              </a:ext>
            </a:extLst>
          </p:cNvPr>
          <p:cNvCxnSpPr/>
          <p:nvPr userDrawn="1"/>
        </p:nvCxnSpPr>
        <p:spPr bwMode="auto">
          <a:xfrm>
            <a:off x="19884112" y="8820000"/>
            <a:ext cx="0" cy="29700000"/>
          </a:xfrm>
          <a:prstGeom prst="line">
            <a:avLst/>
          </a:prstGeom>
          <a:solidFill>
            <a:srgbClr val="000066"/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5D3BCF-3D69-5E4B-5CFC-7961FED8DE87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0932876" y="8820000"/>
            <a:ext cx="8409600" cy="2970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B4430C4-7CC1-35AA-B200-D10B67674C50}"/>
              </a:ext>
            </a:extLst>
          </p:cNvPr>
          <p:cNvSpPr>
            <a:spLocks noGrp="1"/>
          </p:cNvSpPr>
          <p:nvPr>
            <p:ph sz="half" idx="29" hasCustomPrompt="1"/>
          </p:nvPr>
        </p:nvSpPr>
        <p:spPr>
          <a:xfrm>
            <a:off x="20425749" y="8820000"/>
            <a:ext cx="8409600" cy="2970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F7DFB7D-289D-7899-226D-20473F192A30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1440000" y="1080000"/>
            <a:ext cx="27397075" cy="34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 hinzufügen</a:t>
            </a:r>
            <a:endParaRPr lang="en-US" altLang="de-DE" dirty="0"/>
          </a:p>
        </p:txBody>
      </p:sp>
      <p:sp>
        <p:nvSpPr>
          <p:cNvPr id="8" name="Textplatzhalter 18">
            <a:extLst>
              <a:ext uri="{FF2B5EF4-FFF2-40B4-BE49-F238E27FC236}">
                <a16:creationId xmlns:a16="http://schemas.microsoft.com/office/drawing/2014/main" id="{7181D332-FAFC-5D97-BC32-ED84F8C766E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40001" y="4500000"/>
            <a:ext cx="27395999" cy="1260000"/>
          </a:xfrm>
        </p:spPr>
        <p:txBody>
          <a:bodyPr tIns="90000" bIns="90000" anchor="t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7000">
                <a:solidFill>
                  <a:schemeClr val="accent1"/>
                </a:solidFill>
              </a:defRPr>
            </a:lvl1pPr>
            <a:lvl2pPr>
              <a:defRPr sz="6800"/>
            </a:lvl2pPr>
            <a:lvl3pPr>
              <a:defRPr sz="6800"/>
            </a:lvl3pPr>
            <a:lvl4pPr>
              <a:defRPr sz="6800"/>
            </a:lvl4pPr>
            <a:lvl5pPr>
              <a:defRPr sz="6800"/>
            </a:lvl5pPr>
          </a:lstStyle>
          <a:p>
            <a:r>
              <a:rPr lang="de-DE" dirty="0"/>
              <a:t>Untertitel (optional)</a:t>
            </a:r>
          </a:p>
        </p:txBody>
      </p:sp>
      <p:sp>
        <p:nvSpPr>
          <p:cNvPr id="3" name="Textplatzhalter 14">
            <a:extLst>
              <a:ext uri="{FF2B5EF4-FFF2-40B4-BE49-F238E27FC236}">
                <a16:creationId xmlns:a16="http://schemas.microsoft.com/office/drawing/2014/main" id="{8D4CA331-38C7-DA13-5AF8-3D78A3740D6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0000" y="39420798"/>
            <a:ext cx="7560000" cy="2088000"/>
          </a:xfrm>
        </p:spPr>
        <p:txBody>
          <a:bodyPr tIns="18000" bIns="18000" anchor="b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900232" indent="0">
              <a:buNone/>
              <a:defRPr/>
            </a:lvl2pPr>
            <a:lvl3pPr marL="1800215" indent="0">
              <a:buNone/>
              <a:defRPr/>
            </a:lvl3pPr>
            <a:lvl4pPr marL="2700198" indent="0">
              <a:buNone/>
              <a:defRPr/>
            </a:lvl4pPr>
            <a:lvl5pPr marL="3600180" indent="0">
              <a:buNone/>
              <a:defRPr/>
            </a:lvl5pPr>
          </a:lstStyle>
          <a:p>
            <a:pPr lvl="0"/>
            <a:r>
              <a:rPr lang="de-DE" dirty="0"/>
              <a:t>Kontakt (optional)</a:t>
            </a:r>
          </a:p>
        </p:txBody>
      </p:sp>
      <p:sp>
        <p:nvSpPr>
          <p:cNvPr id="4" name="Bildplatzhalter 11">
            <a:extLst>
              <a:ext uri="{FF2B5EF4-FFF2-40B4-BE49-F238E27FC236}">
                <a16:creationId xmlns:a16="http://schemas.microsoft.com/office/drawing/2014/main" id="{D5279065-D2FA-D429-2E78-BCDAFB9FBFC9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0080000" y="39808800"/>
            <a:ext cx="55980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</a:t>
            </a:r>
            <a:r>
              <a:rPr lang="de-DE" dirty="0" err="1"/>
              <a:t>secondary</a:t>
            </a:r>
            <a:r>
              <a:rPr lang="de-DE" dirty="0"/>
              <a:t> </a:t>
            </a:r>
            <a:r>
              <a:rPr lang="de-DE" dirty="0" err="1"/>
              <a:t>logos</a:t>
            </a:r>
            <a:br>
              <a:rPr lang="de-DE" dirty="0"/>
            </a:b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formatting</a:t>
            </a:r>
            <a:r>
              <a:rPr lang="de-DE" dirty="0"/>
              <a:t>, </a:t>
            </a:r>
            <a:r>
              <a:rPr lang="de-DE" dirty="0" err="1"/>
              <a:t>please</a:t>
            </a:r>
            <a:r>
              <a:rPr lang="de-DE" dirty="0"/>
              <a:t>: </a:t>
            </a:r>
            <a:br>
              <a:rPr lang="de-DE" dirty="0"/>
            </a:br>
            <a:r>
              <a:rPr lang="de-DE" dirty="0"/>
              <a:t>1. Select and </a:t>
            </a:r>
            <a:r>
              <a:rPr lang="de-DE" dirty="0" err="1"/>
              <a:t>insert</a:t>
            </a:r>
            <a:r>
              <a:rPr lang="de-DE" dirty="0"/>
              <a:t> logo </a:t>
            </a:r>
            <a:r>
              <a:rPr lang="de-DE" dirty="0" err="1"/>
              <a:t>file</a:t>
            </a:r>
            <a:br>
              <a:rPr lang="de-DE" dirty="0"/>
            </a:br>
            <a:r>
              <a:rPr lang="de-DE" dirty="0"/>
              <a:t>2. Menu: Shape F</a:t>
            </a:r>
            <a:r>
              <a:rPr lang="de-DE" dirty="0" err="1"/>
              <a:t>ormat</a:t>
            </a:r>
            <a:r>
              <a:rPr lang="de-DE" dirty="0"/>
              <a:t> &gt; arrow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Crop</a:t>
            </a:r>
            <a:r>
              <a:rPr lang="de-DE" dirty="0"/>
              <a:t> &gt; Fit</a:t>
            </a:r>
          </a:p>
        </p:txBody>
      </p:sp>
      <p:sp>
        <p:nvSpPr>
          <p:cNvPr id="7" name="Bildplatzhalter 11">
            <a:extLst>
              <a:ext uri="{FF2B5EF4-FFF2-40B4-BE49-F238E27FC236}">
                <a16:creationId xmlns:a16="http://schemas.microsoft.com/office/drawing/2014/main" id="{DC5CEDE5-A82C-ED60-400D-FC8B90E9E286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6758000" y="39808800"/>
            <a:ext cx="55980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Zweitlogos / Logos von Fördermittelgebern</a:t>
            </a:r>
            <a:br>
              <a:rPr lang="de-DE" dirty="0"/>
            </a:br>
            <a:r>
              <a:rPr lang="de-DE" dirty="0"/>
              <a:t>Für die richtige Formatierung bitte:</a:t>
            </a:r>
            <a:br>
              <a:rPr lang="de-DE" dirty="0"/>
            </a:br>
            <a:r>
              <a:rPr lang="de-DE" dirty="0"/>
              <a:t>1.Logo-Datei wählen und einfügen</a:t>
            </a:r>
            <a:br>
              <a:rPr lang="de-DE" dirty="0"/>
            </a:br>
            <a:r>
              <a:rPr lang="de-DE" dirty="0"/>
              <a:t>2.Menü: Bildformat &gt; Pfeil neben Zuschneiden &gt; Einpassen</a:t>
            </a:r>
          </a:p>
        </p:txBody>
      </p:sp>
      <p:sp>
        <p:nvSpPr>
          <p:cNvPr id="9" name="Textplatzhalter 26">
            <a:extLst>
              <a:ext uri="{FF2B5EF4-FFF2-40B4-BE49-F238E27FC236}">
                <a16:creationId xmlns:a16="http://schemas.microsoft.com/office/drawing/2014/main" id="{AE59C1C5-2A56-C1A3-99E6-5EAAFC0E596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38279" y="6840000"/>
            <a:ext cx="27395999" cy="1170000"/>
          </a:xfrm>
        </p:spPr>
        <p:txBody>
          <a:bodyPr tIns="90000" bIns="90000" anchor="b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1pPr>
          </a:lstStyle>
          <a:p>
            <a:pPr lvl="0"/>
            <a:r>
              <a:rPr lang="de-DE" dirty="0"/>
              <a:t>Autor, Institut; Autor, Institut… </a:t>
            </a:r>
            <a:br>
              <a:rPr lang="de-DE" dirty="0"/>
            </a:br>
            <a:r>
              <a:rPr lang="de-DE" dirty="0"/>
              <a:t>Optional: Universität Trier, Fachbereich, Fach</a:t>
            </a:r>
          </a:p>
        </p:txBody>
      </p:sp>
    </p:spTree>
    <p:extLst>
      <p:ext uri="{BB962C8B-B14F-4D97-AF65-F5344CB8AC3E}">
        <p14:creationId xmlns:p14="http://schemas.microsoft.com/office/powerpoint/2010/main" val="2231059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885" userDrawn="1">
          <p15:clr>
            <a:srgbClr val="FBAE40"/>
          </p15:clr>
        </p15:guide>
        <p15:guide id="2" pos="6206" userDrawn="1">
          <p15:clr>
            <a:srgbClr val="FBAE40"/>
          </p15:clr>
        </p15:guide>
        <p15:guide id="3" pos="12183" userDrawn="1">
          <p15:clr>
            <a:srgbClr val="FBAE40"/>
          </p15:clr>
        </p15:guide>
        <p15:guide id="4" pos="1286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Zeil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4935D88-B88F-EA02-35DC-CC1ABCFB98B4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1438277" y="8820001"/>
            <a:ext cx="13157999" cy="9179074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tabLst>
                <a:tab pos="539750" algn="l"/>
              </a:tabLs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" name="Gerade Verbindung 1">
            <a:extLst>
              <a:ext uri="{FF2B5EF4-FFF2-40B4-BE49-F238E27FC236}">
                <a16:creationId xmlns:a16="http://schemas.microsoft.com/office/drawing/2014/main" id="{21DB66D8-A24B-123A-946C-48CC8D185400}"/>
              </a:ext>
            </a:extLst>
          </p:cNvPr>
          <p:cNvCxnSpPr/>
          <p:nvPr userDrawn="1"/>
        </p:nvCxnSpPr>
        <p:spPr bwMode="auto">
          <a:xfrm>
            <a:off x="1440000" y="18540000"/>
            <a:ext cx="27395999" cy="0"/>
          </a:xfrm>
          <a:prstGeom prst="line">
            <a:avLst/>
          </a:prstGeom>
          <a:solidFill>
            <a:srgbClr val="000066"/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1495A6E7-872A-5FA4-691B-D1868B23B134}"/>
              </a:ext>
            </a:extLst>
          </p:cNvPr>
          <p:cNvCxnSpPr/>
          <p:nvPr userDrawn="1"/>
        </p:nvCxnSpPr>
        <p:spPr bwMode="auto">
          <a:xfrm>
            <a:off x="1440000" y="28800000"/>
            <a:ext cx="27395999" cy="0"/>
          </a:xfrm>
          <a:prstGeom prst="line">
            <a:avLst/>
          </a:prstGeom>
          <a:solidFill>
            <a:srgbClr val="000066"/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7B990C7-0818-D7AE-9ECE-649D40C4ED42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5679076" y="8819999"/>
            <a:ext cx="13157999" cy="9179075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tabLst>
                <a:tab pos="539750" algn="l"/>
              </a:tabLs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3104E8B-72CA-6AC7-9C8A-B0D9F01022FB}"/>
              </a:ext>
            </a:extLst>
          </p:cNvPr>
          <p:cNvSpPr>
            <a:spLocks noGrp="1"/>
          </p:cNvSpPr>
          <p:nvPr>
            <p:ph sz="half" idx="29" hasCustomPrompt="1"/>
          </p:nvPr>
        </p:nvSpPr>
        <p:spPr>
          <a:xfrm>
            <a:off x="1438277" y="19079839"/>
            <a:ext cx="13157999" cy="918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tabLst>
                <a:tab pos="539750" algn="l"/>
              </a:tabLs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CD9FB8E-ACFA-1D4E-F0D9-1C82B5BFBE12}"/>
              </a:ext>
            </a:extLst>
          </p:cNvPr>
          <p:cNvSpPr>
            <a:spLocks noGrp="1"/>
          </p:cNvSpPr>
          <p:nvPr>
            <p:ph sz="half" idx="30" hasCustomPrompt="1"/>
          </p:nvPr>
        </p:nvSpPr>
        <p:spPr>
          <a:xfrm>
            <a:off x="15679076" y="19080162"/>
            <a:ext cx="13157999" cy="918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tabLst>
                <a:tab pos="539750" algn="l"/>
              </a:tabLs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6B30417-D362-18A3-B19C-4AA8CC77D161}"/>
              </a:ext>
            </a:extLst>
          </p:cNvPr>
          <p:cNvSpPr>
            <a:spLocks noGrp="1"/>
          </p:cNvSpPr>
          <p:nvPr>
            <p:ph sz="half" idx="31" hasCustomPrompt="1"/>
          </p:nvPr>
        </p:nvSpPr>
        <p:spPr>
          <a:xfrm>
            <a:off x="1438277" y="29341763"/>
            <a:ext cx="13157999" cy="9178237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tabLst>
                <a:tab pos="539750" algn="l"/>
              </a:tabLs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A8979F-A90C-4E04-7C0A-3B429E5428E1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15679076" y="29341763"/>
            <a:ext cx="13157999" cy="9178237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tabLst>
                <a:tab pos="539750" algn="l"/>
              </a:tabLs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442B9DA-E468-3F80-F72F-EEBEE107C4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0000" y="1080000"/>
            <a:ext cx="27397075" cy="34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 hinzufügen</a:t>
            </a:r>
            <a:endParaRPr lang="en-US" altLang="de-DE" dirty="0"/>
          </a:p>
        </p:txBody>
      </p:sp>
      <p:sp>
        <p:nvSpPr>
          <p:cNvPr id="9" name="Textplatzhalter 18">
            <a:extLst>
              <a:ext uri="{FF2B5EF4-FFF2-40B4-BE49-F238E27FC236}">
                <a16:creationId xmlns:a16="http://schemas.microsoft.com/office/drawing/2014/main" id="{5207CE19-D733-5D3C-A9D6-5E10ACB0DB4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40001" y="4500000"/>
            <a:ext cx="27395999" cy="1260000"/>
          </a:xfrm>
        </p:spPr>
        <p:txBody>
          <a:bodyPr tIns="90000" bIns="90000" anchor="t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7000">
                <a:solidFill>
                  <a:schemeClr val="accent1"/>
                </a:solidFill>
              </a:defRPr>
            </a:lvl1pPr>
            <a:lvl2pPr>
              <a:defRPr sz="6800"/>
            </a:lvl2pPr>
            <a:lvl3pPr>
              <a:defRPr sz="6800"/>
            </a:lvl3pPr>
            <a:lvl4pPr>
              <a:defRPr sz="6800"/>
            </a:lvl4pPr>
            <a:lvl5pPr>
              <a:defRPr sz="6800"/>
            </a:lvl5pPr>
          </a:lstStyle>
          <a:p>
            <a:r>
              <a:rPr lang="de-DE" dirty="0"/>
              <a:t>Untertitel (optional)</a:t>
            </a:r>
          </a:p>
        </p:txBody>
      </p:sp>
      <p:sp>
        <p:nvSpPr>
          <p:cNvPr id="5" name="Textplatzhalter 14">
            <a:extLst>
              <a:ext uri="{FF2B5EF4-FFF2-40B4-BE49-F238E27FC236}">
                <a16:creationId xmlns:a16="http://schemas.microsoft.com/office/drawing/2014/main" id="{05371022-FC48-6105-E86A-804A222E98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0000" y="39420798"/>
            <a:ext cx="7560000" cy="2088000"/>
          </a:xfrm>
        </p:spPr>
        <p:txBody>
          <a:bodyPr tIns="18000" bIns="18000" anchor="b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900232" indent="0">
              <a:buNone/>
              <a:defRPr/>
            </a:lvl2pPr>
            <a:lvl3pPr marL="1800215" indent="0">
              <a:buNone/>
              <a:defRPr/>
            </a:lvl3pPr>
            <a:lvl4pPr marL="2700198" indent="0">
              <a:buNone/>
              <a:defRPr/>
            </a:lvl4pPr>
            <a:lvl5pPr marL="3600180" indent="0">
              <a:buNone/>
              <a:defRPr/>
            </a:lvl5pPr>
          </a:lstStyle>
          <a:p>
            <a:pPr lvl="0"/>
            <a:r>
              <a:rPr lang="de-DE" dirty="0"/>
              <a:t>Kontakt (optional)</a:t>
            </a:r>
          </a:p>
        </p:txBody>
      </p:sp>
      <p:sp>
        <p:nvSpPr>
          <p:cNvPr id="7" name="Bildplatzhalter 11">
            <a:extLst>
              <a:ext uri="{FF2B5EF4-FFF2-40B4-BE49-F238E27FC236}">
                <a16:creationId xmlns:a16="http://schemas.microsoft.com/office/drawing/2014/main" id="{8FF8C320-FA8A-CDAA-BFCE-23BDC1302A73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0080000" y="39808800"/>
            <a:ext cx="55980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</a:t>
            </a:r>
            <a:r>
              <a:rPr lang="de-DE" dirty="0" err="1"/>
              <a:t>secondary</a:t>
            </a:r>
            <a:r>
              <a:rPr lang="de-DE" dirty="0"/>
              <a:t> </a:t>
            </a:r>
            <a:r>
              <a:rPr lang="de-DE" dirty="0" err="1"/>
              <a:t>logos</a:t>
            </a:r>
            <a:br>
              <a:rPr lang="de-DE" dirty="0"/>
            </a:b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formatting</a:t>
            </a:r>
            <a:r>
              <a:rPr lang="de-DE" dirty="0"/>
              <a:t>, </a:t>
            </a:r>
            <a:r>
              <a:rPr lang="de-DE" dirty="0" err="1"/>
              <a:t>please</a:t>
            </a:r>
            <a:r>
              <a:rPr lang="de-DE" dirty="0"/>
              <a:t>: </a:t>
            </a:r>
            <a:br>
              <a:rPr lang="de-DE" dirty="0"/>
            </a:br>
            <a:r>
              <a:rPr lang="de-DE" dirty="0"/>
              <a:t>1. Select and </a:t>
            </a:r>
            <a:r>
              <a:rPr lang="de-DE" dirty="0" err="1"/>
              <a:t>insert</a:t>
            </a:r>
            <a:r>
              <a:rPr lang="de-DE" dirty="0"/>
              <a:t> logo </a:t>
            </a:r>
            <a:r>
              <a:rPr lang="de-DE" dirty="0" err="1"/>
              <a:t>file</a:t>
            </a:r>
            <a:br>
              <a:rPr lang="de-DE" dirty="0"/>
            </a:br>
            <a:r>
              <a:rPr lang="de-DE" dirty="0"/>
              <a:t>2. Menu: Shape F</a:t>
            </a:r>
            <a:r>
              <a:rPr lang="de-DE" dirty="0" err="1"/>
              <a:t>ormat</a:t>
            </a:r>
            <a:r>
              <a:rPr lang="de-DE" dirty="0"/>
              <a:t> &gt; arrow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Crop</a:t>
            </a:r>
            <a:r>
              <a:rPr lang="de-DE" dirty="0"/>
              <a:t> &gt; Fit</a:t>
            </a:r>
          </a:p>
        </p:txBody>
      </p:sp>
      <p:sp>
        <p:nvSpPr>
          <p:cNvPr id="8" name="Bildplatzhalter 11">
            <a:extLst>
              <a:ext uri="{FF2B5EF4-FFF2-40B4-BE49-F238E27FC236}">
                <a16:creationId xmlns:a16="http://schemas.microsoft.com/office/drawing/2014/main" id="{D8848149-B4FB-5E22-6E82-F7D3B9CA1068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6758000" y="39808800"/>
            <a:ext cx="55980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Zweitlogos / Logos von Fördermittelgebern</a:t>
            </a:r>
            <a:br>
              <a:rPr lang="de-DE" dirty="0"/>
            </a:br>
            <a:r>
              <a:rPr lang="de-DE" dirty="0"/>
              <a:t>Für die richtige Formatierung bitte:</a:t>
            </a:r>
            <a:br>
              <a:rPr lang="de-DE" dirty="0"/>
            </a:br>
            <a:r>
              <a:rPr lang="de-DE" dirty="0"/>
              <a:t>1.Logo-Datei wählen und einfügen</a:t>
            </a:r>
            <a:br>
              <a:rPr lang="de-DE" dirty="0"/>
            </a:br>
            <a:r>
              <a:rPr lang="de-DE" dirty="0"/>
              <a:t>2.Menü: Bildformat &gt; Pfeil neben Zuschneiden &gt; Einpassen</a:t>
            </a:r>
          </a:p>
        </p:txBody>
      </p:sp>
      <p:sp>
        <p:nvSpPr>
          <p:cNvPr id="10" name="Textplatzhalter 26">
            <a:extLst>
              <a:ext uri="{FF2B5EF4-FFF2-40B4-BE49-F238E27FC236}">
                <a16:creationId xmlns:a16="http://schemas.microsoft.com/office/drawing/2014/main" id="{70D6202C-109F-E8FB-9E87-E9DE7FE10BD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38279" y="6840000"/>
            <a:ext cx="27395999" cy="1170000"/>
          </a:xfrm>
        </p:spPr>
        <p:txBody>
          <a:bodyPr tIns="90000" bIns="90000" anchor="b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1pPr>
          </a:lstStyle>
          <a:p>
            <a:pPr lvl="0"/>
            <a:r>
              <a:rPr lang="de-DE" dirty="0"/>
              <a:t>Autor, Institut; Autor, Institut… </a:t>
            </a:r>
            <a:br>
              <a:rPr lang="de-DE" dirty="0"/>
            </a:br>
            <a:r>
              <a:rPr lang="de-DE" dirty="0"/>
              <a:t>Optional: Universität Trier, Fachbereich, Fach</a:t>
            </a:r>
          </a:p>
        </p:txBody>
      </p:sp>
    </p:spTree>
    <p:extLst>
      <p:ext uri="{BB962C8B-B14F-4D97-AF65-F5344CB8AC3E}">
        <p14:creationId xmlns:p14="http://schemas.microsoft.com/office/powerpoint/2010/main" val="21785947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12019" userDrawn="1">
          <p15:clr>
            <a:srgbClr val="FBAE40"/>
          </p15:clr>
        </p15:guide>
        <p15:guide id="6" orient="horz" pos="18483" userDrawn="1">
          <p15:clr>
            <a:srgbClr val="FBAE40"/>
          </p15:clr>
        </p15:guide>
        <p15:guide id="7" orient="horz" pos="11338" userDrawn="1">
          <p15:clr>
            <a:srgbClr val="FBAE40"/>
          </p15:clr>
        </p15:guide>
        <p15:guide id="8" orient="horz" pos="1780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ntri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876F65A-D773-6E7D-1083-B74BDAD3C8AD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1438277" y="8820150"/>
            <a:ext cx="13157999" cy="720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6" name="Gerade Verbindung 25">
            <a:extLst>
              <a:ext uri="{FF2B5EF4-FFF2-40B4-BE49-F238E27FC236}">
                <a16:creationId xmlns:a16="http://schemas.microsoft.com/office/drawing/2014/main" id="{D3770EC0-0DC1-BCFA-485E-852728A5A017}"/>
              </a:ext>
            </a:extLst>
          </p:cNvPr>
          <p:cNvCxnSpPr/>
          <p:nvPr userDrawn="1"/>
        </p:nvCxnSpPr>
        <p:spPr bwMode="auto">
          <a:xfrm>
            <a:off x="1440000" y="32579813"/>
            <a:ext cx="27395999" cy="0"/>
          </a:xfrm>
          <a:prstGeom prst="line">
            <a:avLst/>
          </a:prstGeom>
          <a:solidFill>
            <a:srgbClr val="000066"/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4781E3BA-899C-BA91-D3C7-E833F7F883A2}"/>
              </a:ext>
            </a:extLst>
          </p:cNvPr>
          <p:cNvSpPr>
            <a:spLocks noGrp="1"/>
          </p:cNvSpPr>
          <p:nvPr>
            <p:ph sz="half" idx="29" hasCustomPrompt="1"/>
          </p:nvPr>
        </p:nvSpPr>
        <p:spPr>
          <a:xfrm>
            <a:off x="10358606" y="16829881"/>
            <a:ext cx="9558000" cy="720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9006092-DB5C-2D07-0BEA-9E8B306650F6}"/>
              </a:ext>
            </a:extLst>
          </p:cNvPr>
          <p:cNvSpPr>
            <a:spLocks noGrp="1"/>
          </p:cNvSpPr>
          <p:nvPr>
            <p:ph sz="half" idx="31" hasCustomPrompt="1"/>
          </p:nvPr>
        </p:nvSpPr>
        <p:spPr>
          <a:xfrm>
            <a:off x="15679076" y="8820150"/>
            <a:ext cx="13157999" cy="719985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6FCB15-5976-5BF1-A75B-E3E5360158ED}"/>
              </a:ext>
            </a:extLst>
          </p:cNvPr>
          <p:cNvSpPr>
            <a:spLocks noGrp="1"/>
          </p:cNvSpPr>
          <p:nvPr>
            <p:ph sz="half" idx="35" hasCustomPrompt="1"/>
          </p:nvPr>
        </p:nvSpPr>
        <p:spPr>
          <a:xfrm>
            <a:off x="1438277" y="33120026"/>
            <a:ext cx="13157999" cy="5400662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0B0FFF6-B0D8-D66A-11B5-8FFA04707419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15678000" y="33120015"/>
            <a:ext cx="13157999" cy="5400673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9BB1E6A-1CC7-B2AD-E586-AC4D11B67BB2}"/>
              </a:ext>
            </a:extLst>
          </p:cNvPr>
          <p:cNvSpPr>
            <a:spLocks noGrp="1"/>
          </p:cNvSpPr>
          <p:nvPr>
            <p:ph sz="half" idx="38" hasCustomPrompt="1"/>
          </p:nvPr>
        </p:nvSpPr>
        <p:spPr>
          <a:xfrm>
            <a:off x="1438277" y="24839612"/>
            <a:ext cx="13157999" cy="720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00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A3A98DA-254E-AF0D-C238-867C2EB9C957}"/>
              </a:ext>
            </a:extLst>
          </p:cNvPr>
          <p:cNvSpPr>
            <a:spLocks noGrp="1"/>
          </p:cNvSpPr>
          <p:nvPr>
            <p:ph sz="half" idx="39" hasCustomPrompt="1"/>
          </p:nvPr>
        </p:nvSpPr>
        <p:spPr>
          <a:xfrm>
            <a:off x="15679076" y="24839612"/>
            <a:ext cx="13157999" cy="720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 b="0"/>
            </a:lvl1pPr>
            <a:lvl2pPr marL="108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000" b="0"/>
            </a:lvl2pPr>
            <a:lvl3pPr marL="1620000" indent="-54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 b="0"/>
            </a:lvl3pPr>
            <a:lvl4pPr marL="216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 b="0"/>
            </a:lvl4pPr>
            <a:lvl5pPr marL="27000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C9652B5-FD66-F765-1306-512E4CCF79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0000" y="1080000"/>
            <a:ext cx="27397075" cy="34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 hinzufügen</a:t>
            </a:r>
            <a:endParaRPr lang="en-US" altLang="de-DE" dirty="0"/>
          </a:p>
        </p:txBody>
      </p:sp>
      <p:sp>
        <p:nvSpPr>
          <p:cNvPr id="7" name="Textplatzhalter 18">
            <a:extLst>
              <a:ext uri="{FF2B5EF4-FFF2-40B4-BE49-F238E27FC236}">
                <a16:creationId xmlns:a16="http://schemas.microsoft.com/office/drawing/2014/main" id="{A28DE099-1B19-5DC3-1582-A6DD94E89FA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40001" y="4500000"/>
            <a:ext cx="27395999" cy="1260000"/>
          </a:xfrm>
        </p:spPr>
        <p:txBody>
          <a:bodyPr tIns="90000" bIns="90000" anchor="t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7000">
                <a:solidFill>
                  <a:schemeClr val="accent1"/>
                </a:solidFill>
              </a:defRPr>
            </a:lvl1pPr>
            <a:lvl2pPr>
              <a:defRPr sz="6800"/>
            </a:lvl2pPr>
            <a:lvl3pPr>
              <a:defRPr sz="6800"/>
            </a:lvl3pPr>
            <a:lvl4pPr>
              <a:defRPr sz="6800"/>
            </a:lvl4pPr>
            <a:lvl5pPr>
              <a:defRPr sz="6800"/>
            </a:lvl5pPr>
          </a:lstStyle>
          <a:p>
            <a:r>
              <a:rPr lang="de-DE" dirty="0"/>
              <a:t>Untertitel (optional)</a:t>
            </a:r>
          </a:p>
        </p:txBody>
      </p:sp>
      <p:sp>
        <p:nvSpPr>
          <p:cNvPr id="4" name="Textplatzhalter 14">
            <a:extLst>
              <a:ext uri="{FF2B5EF4-FFF2-40B4-BE49-F238E27FC236}">
                <a16:creationId xmlns:a16="http://schemas.microsoft.com/office/drawing/2014/main" id="{F55EDF40-AFB9-8ECA-C49A-A4010F20E5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0000" y="39420798"/>
            <a:ext cx="7560000" cy="2088000"/>
          </a:xfrm>
        </p:spPr>
        <p:txBody>
          <a:bodyPr tIns="18000" bIns="18000" anchor="b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900232" indent="0">
              <a:buNone/>
              <a:defRPr/>
            </a:lvl2pPr>
            <a:lvl3pPr marL="1800215" indent="0">
              <a:buNone/>
              <a:defRPr/>
            </a:lvl3pPr>
            <a:lvl4pPr marL="2700198" indent="0">
              <a:buNone/>
              <a:defRPr/>
            </a:lvl4pPr>
            <a:lvl5pPr marL="3600180" indent="0">
              <a:buNone/>
              <a:defRPr/>
            </a:lvl5pPr>
          </a:lstStyle>
          <a:p>
            <a:pPr lvl="0"/>
            <a:r>
              <a:rPr lang="de-DE" dirty="0"/>
              <a:t>Kontakt (optional)</a:t>
            </a:r>
          </a:p>
        </p:txBody>
      </p:sp>
      <p:sp>
        <p:nvSpPr>
          <p:cNvPr id="5" name="Bildplatzhalter 11">
            <a:extLst>
              <a:ext uri="{FF2B5EF4-FFF2-40B4-BE49-F238E27FC236}">
                <a16:creationId xmlns:a16="http://schemas.microsoft.com/office/drawing/2014/main" id="{81DC07CF-D885-3E38-9224-DA6500E9A252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10080000" y="39808800"/>
            <a:ext cx="55980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</a:t>
            </a:r>
            <a:r>
              <a:rPr lang="de-DE" dirty="0" err="1"/>
              <a:t>secondary</a:t>
            </a:r>
            <a:r>
              <a:rPr lang="de-DE" dirty="0"/>
              <a:t> </a:t>
            </a:r>
            <a:r>
              <a:rPr lang="de-DE" dirty="0" err="1"/>
              <a:t>logos</a:t>
            </a:r>
            <a:br>
              <a:rPr lang="de-DE" dirty="0"/>
            </a:b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formatting</a:t>
            </a:r>
            <a:r>
              <a:rPr lang="de-DE" dirty="0"/>
              <a:t>, </a:t>
            </a:r>
            <a:r>
              <a:rPr lang="de-DE" dirty="0" err="1"/>
              <a:t>please</a:t>
            </a:r>
            <a:r>
              <a:rPr lang="de-DE" dirty="0"/>
              <a:t>: </a:t>
            </a:r>
            <a:br>
              <a:rPr lang="de-DE" dirty="0"/>
            </a:br>
            <a:r>
              <a:rPr lang="de-DE" dirty="0"/>
              <a:t>1. Select and </a:t>
            </a:r>
            <a:r>
              <a:rPr lang="de-DE" dirty="0" err="1"/>
              <a:t>insert</a:t>
            </a:r>
            <a:r>
              <a:rPr lang="de-DE" dirty="0"/>
              <a:t> logo </a:t>
            </a:r>
            <a:r>
              <a:rPr lang="de-DE" dirty="0" err="1"/>
              <a:t>file</a:t>
            </a:r>
            <a:br>
              <a:rPr lang="de-DE" dirty="0"/>
            </a:br>
            <a:r>
              <a:rPr lang="de-DE" dirty="0"/>
              <a:t>2. Menu: Shape F</a:t>
            </a:r>
            <a:r>
              <a:rPr lang="de-DE" dirty="0" err="1"/>
              <a:t>ormat</a:t>
            </a:r>
            <a:r>
              <a:rPr lang="de-DE" dirty="0"/>
              <a:t> &gt; arrow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Crop</a:t>
            </a:r>
            <a:r>
              <a:rPr lang="de-DE" dirty="0"/>
              <a:t> &gt; Fit</a:t>
            </a:r>
          </a:p>
        </p:txBody>
      </p:sp>
      <p:sp>
        <p:nvSpPr>
          <p:cNvPr id="6" name="Bildplatzhalter 11">
            <a:extLst>
              <a:ext uri="{FF2B5EF4-FFF2-40B4-BE49-F238E27FC236}">
                <a16:creationId xmlns:a16="http://schemas.microsoft.com/office/drawing/2014/main" id="{888A451C-2790-8184-A107-71F6FB00F97C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6758000" y="39808800"/>
            <a:ext cx="55980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Zweitlogos / Logos von Fördermittelgebern</a:t>
            </a:r>
            <a:br>
              <a:rPr lang="de-DE" dirty="0"/>
            </a:br>
            <a:r>
              <a:rPr lang="de-DE" dirty="0"/>
              <a:t>Für die richtige Formatierung bitte:</a:t>
            </a:r>
            <a:br>
              <a:rPr lang="de-DE" dirty="0"/>
            </a:br>
            <a:r>
              <a:rPr lang="de-DE" dirty="0"/>
              <a:t>1.Logo-Datei wählen und einfügen</a:t>
            </a:r>
            <a:br>
              <a:rPr lang="de-DE" dirty="0"/>
            </a:br>
            <a:r>
              <a:rPr lang="de-DE" dirty="0"/>
              <a:t>2.Menü: Bildformat &gt; Pfeil neben Zuschneiden &gt; Einpassen</a:t>
            </a:r>
          </a:p>
        </p:txBody>
      </p:sp>
      <p:sp>
        <p:nvSpPr>
          <p:cNvPr id="20" name="Pfeil nach rechts 19">
            <a:extLst>
              <a:ext uri="{FF2B5EF4-FFF2-40B4-BE49-F238E27FC236}">
                <a16:creationId xmlns:a16="http://schemas.microsoft.com/office/drawing/2014/main" id="{AB1B5FA2-3868-E84C-8FA2-AFC887392E06}"/>
              </a:ext>
            </a:extLst>
          </p:cNvPr>
          <p:cNvSpPr/>
          <p:nvPr userDrawn="1"/>
        </p:nvSpPr>
        <p:spPr bwMode="auto">
          <a:xfrm rot="8100000">
            <a:off x="7650844" y="22770000"/>
            <a:ext cx="2514600" cy="1245550"/>
          </a:xfrm>
          <a:prstGeom prst="rightArrow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25" name="Pfeil nach rechts 24">
            <a:extLst>
              <a:ext uri="{FF2B5EF4-FFF2-40B4-BE49-F238E27FC236}">
                <a16:creationId xmlns:a16="http://schemas.microsoft.com/office/drawing/2014/main" id="{FD3D203D-687C-0CB4-B3A8-D40DC7F3338E}"/>
              </a:ext>
            </a:extLst>
          </p:cNvPr>
          <p:cNvSpPr/>
          <p:nvPr userDrawn="1"/>
        </p:nvSpPr>
        <p:spPr bwMode="auto">
          <a:xfrm rot="-8100000">
            <a:off x="7650844" y="16830000"/>
            <a:ext cx="2514600" cy="1245550"/>
          </a:xfrm>
          <a:prstGeom prst="rightArrow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27" name="Pfeil nach rechts 26">
            <a:extLst>
              <a:ext uri="{FF2B5EF4-FFF2-40B4-BE49-F238E27FC236}">
                <a16:creationId xmlns:a16="http://schemas.microsoft.com/office/drawing/2014/main" id="{A509BB13-4C7A-D9F2-8DC0-6909AB2E859D}"/>
              </a:ext>
            </a:extLst>
          </p:cNvPr>
          <p:cNvSpPr/>
          <p:nvPr userDrawn="1"/>
        </p:nvSpPr>
        <p:spPr bwMode="auto">
          <a:xfrm rot="2700000">
            <a:off x="20111475" y="22770000"/>
            <a:ext cx="2514600" cy="1245550"/>
          </a:xfrm>
          <a:prstGeom prst="rightArrow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29" name="Pfeil nach rechts 28">
            <a:extLst>
              <a:ext uri="{FF2B5EF4-FFF2-40B4-BE49-F238E27FC236}">
                <a16:creationId xmlns:a16="http://schemas.microsoft.com/office/drawing/2014/main" id="{8D024BF2-D9C2-1A15-2634-C7DE1CDE509A}"/>
              </a:ext>
            </a:extLst>
          </p:cNvPr>
          <p:cNvSpPr/>
          <p:nvPr userDrawn="1"/>
        </p:nvSpPr>
        <p:spPr bwMode="auto">
          <a:xfrm rot="-2700000">
            <a:off x="20112469" y="16830000"/>
            <a:ext cx="2514600" cy="1245550"/>
          </a:xfrm>
          <a:prstGeom prst="rightArrow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platzhalter 26">
            <a:extLst>
              <a:ext uri="{FF2B5EF4-FFF2-40B4-BE49-F238E27FC236}">
                <a16:creationId xmlns:a16="http://schemas.microsoft.com/office/drawing/2014/main" id="{3B2B2B24-693B-6CF8-D332-E1EE11F3C5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38279" y="6840000"/>
            <a:ext cx="27395999" cy="1170000"/>
          </a:xfrm>
        </p:spPr>
        <p:txBody>
          <a:bodyPr tIns="90000" bIns="90000" anchor="b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1pPr>
          </a:lstStyle>
          <a:p>
            <a:pPr lvl="0"/>
            <a:r>
              <a:rPr lang="de-DE" dirty="0"/>
              <a:t>Autor, Institut; Autor, Institut… </a:t>
            </a:r>
            <a:br>
              <a:rPr lang="de-DE" dirty="0"/>
            </a:br>
            <a:r>
              <a:rPr lang="de-DE" dirty="0"/>
              <a:t>Optional: Universität Trier, Fachbereich, Fach</a:t>
            </a:r>
          </a:p>
        </p:txBody>
      </p:sp>
    </p:spTree>
    <p:extLst>
      <p:ext uri="{BB962C8B-B14F-4D97-AF65-F5344CB8AC3E}">
        <p14:creationId xmlns:p14="http://schemas.microsoft.com/office/powerpoint/2010/main" val="27877226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94" userDrawn="1">
          <p15:clr>
            <a:srgbClr val="FBAE40"/>
          </p15:clr>
        </p15:guide>
        <p15:guide id="2" pos="9876" userDrawn="1">
          <p15:clr>
            <a:srgbClr val="FBAE40"/>
          </p15:clr>
        </p15:guide>
        <p15:guide id="5" orient="horz" pos="15647" userDrawn="1">
          <p15:clr>
            <a:srgbClr val="FBAE40"/>
          </p15:clr>
        </p15:guide>
        <p15:guide id="6" orient="horz" pos="20184" userDrawn="1">
          <p15:clr>
            <a:srgbClr val="FBAE40"/>
          </p15:clr>
        </p15:guide>
        <p15:guide id="7" orient="horz" pos="10091" userDrawn="1">
          <p15:clr>
            <a:srgbClr val="FBAE40"/>
          </p15:clr>
        </p15:guide>
        <p15:guide id="9" orient="horz" pos="2086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8276" y="8820000"/>
            <a:ext cx="27397075" cy="2970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A8BD07FE-2D7E-F630-72FD-EFEC82C94249}"/>
              </a:ext>
            </a:extLst>
          </p:cNvPr>
          <p:cNvCxnSpPr/>
          <p:nvPr userDrawn="1"/>
        </p:nvCxnSpPr>
        <p:spPr bwMode="auto">
          <a:xfrm>
            <a:off x="-108394" y="39060000"/>
            <a:ext cx="30492000" cy="0"/>
          </a:xfrm>
          <a:prstGeom prst="line">
            <a:avLst/>
          </a:prstGeom>
          <a:solidFill>
            <a:srgbClr val="000066"/>
          </a:solidFill>
          <a:ln w="889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tangle 2">
            <a:extLst>
              <a:ext uri="{FF2B5EF4-FFF2-40B4-BE49-F238E27FC236}">
                <a16:creationId xmlns:a16="http://schemas.microsoft.com/office/drawing/2014/main" id="{52ACFC88-12E1-9BCB-5344-C454AD8E91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0000" y="1079500"/>
            <a:ext cx="27397075" cy="342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 hinzufügen</a:t>
            </a:r>
            <a:endParaRPr lang="en-US" alt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C5F889A-1A80-C49A-D28C-CF583D251A0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8950" y="40089600"/>
            <a:ext cx="5306400" cy="1339698"/>
          </a:xfrm>
          <a:prstGeom prst="rect">
            <a:avLst/>
          </a:prstGeom>
        </p:spPr>
      </p:pic>
      <p:cxnSp>
        <p:nvCxnSpPr>
          <p:cNvPr id="4" name="Gerade Verbindung 3">
            <a:extLst>
              <a:ext uri="{FF2B5EF4-FFF2-40B4-BE49-F238E27FC236}">
                <a16:creationId xmlns:a16="http://schemas.microsoft.com/office/drawing/2014/main" id="{1B4D6E47-EAB5-E856-A6F8-E33B7D3BC1D6}"/>
              </a:ext>
            </a:extLst>
          </p:cNvPr>
          <p:cNvCxnSpPr/>
          <p:nvPr userDrawn="1"/>
        </p:nvCxnSpPr>
        <p:spPr bwMode="auto">
          <a:xfrm>
            <a:off x="-108394" y="8280000"/>
            <a:ext cx="30492000" cy="0"/>
          </a:xfrm>
          <a:prstGeom prst="line">
            <a:avLst/>
          </a:prstGeom>
          <a:solidFill>
            <a:srgbClr val="000066"/>
          </a:solidFill>
          <a:ln w="889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53688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8" r:id="rId5"/>
  </p:sldLayoutIdLst>
  <p:txStyles>
    <p:titleStyle>
      <a:lvl1pPr algn="l" defTabSz="4351417" rtl="0" eaLnBrk="0" fontAlgn="base" hangingPunct="0">
        <a:lnSpc>
          <a:spcPct val="114000"/>
        </a:lnSpc>
        <a:spcBef>
          <a:spcPts val="0"/>
        </a:spcBef>
        <a:spcAft>
          <a:spcPct val="0"/>
        </a:spcAft>
        <a:defRPr sz="10000" b="1" i="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defTabSz="4351417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2pPr>
      <a:lvl3pPr algn="ctr" defTabSz="4351417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3pPr>
      <a:lvl4pPr algn="ctr" defTabSz="4351417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4pPr>
      <a:lvl5pPr algn="ctr" defTabSz="4351417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5pPr>
      <a:lvl6pPr marL="457208" algn="ctr" defTabSz="4351417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6pPr>
      <a:lvl7pPr marL="914417" algn="ctr" defTabSz="4351417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7pPr>
      <a:lvl8pPr marL="1371626" algn="ctr" defTabSz="4351417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8pPr>
      <a:lvl9pPr marL="1828833" algn="ctr" defTabSz="4351417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9pPr>
    </p:titleStyle>
    <p:bodyStyle>
      <a:lvl1pPr marL="539750" indent="-539750" algn="l" defTabSz="4351417" rtl="0" eaLnBrk="0" fontAlgn="base" hangingPunct="0">
        <a:lnSpc>
          <a:spcPct val="11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tabLst>
          <a:tab pos="539750" algn="l"/>
        </a:tabLst>
        <a:defRPr sz="30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080000" indent="-540000" algn="l" defTabSz="4351417" rtl="0" eaLnBrk="0" fontAlgn="base" hangingPunct="0">
        <a:lnSpc>
          <a:spcPct val="11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tabLst>
          <a:tab pos="539750" algn="l"/>
        </a:tabLst>
        <a:defRPr sz="3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620000" indent="-540000" algn="l" defTabSz="4351417" rtl="0" eaLnBrk="0" fontAlgn="base" hangingPunct="0">
        <a:lnSpc>
          <a:spcPct val="11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tabLst>
          <a:tab pos="539750" algn="l"/>
        </a:tabLst>
        <a:defRPr sz="3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2160000" indent="-539740" algn="l" defTabSz="4351417" rtl="0" eaLnBrk="0" fontAlgn="base" hangingPunct="0">
        <a:lnSpc>
          <a:spcPct val="11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tabLst>
          <a:tab pos="540000" algn="l"/>
        </a:tabLst>
        <a:defRPr sz="3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700000" indent="-539740" algn="l" defTabSz="4351417" rtl="0" eaLnBrk="0" fontAlgn="base" hangingPunct="0">
        <a:lnSpc>
          <a:spcPct val="11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tabLst>
          <a:tab pos="540000" algn="l"/>
        </a:tabLst>
        <a:defRPr sz="3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10226862" indent="-1081108" algn="l" defTabSz="4351417" rtl="0" eaLnBrk="0" fontAlgn="base" hangingPunct="0">
        <a:spcBef>
          <a:spcPct val="20000"/>
        </a:spcBef>
        <a:spcAft>
          <a:spcPct val="0"/>
        </a:spcAft>
        <a:buChar char="»"/>
        <a:defRPr sz="9301">
          <a:solidFill>
            <a:schemeClr val="tx1"/>
          </a:solidFill>
          <a:latin typeface="+mn-lt"/>
        </a:defRPr>
      </a:lvl6pPr>
      <a:lvl7pPr marL="10684070" indent="-1081108" algn="l" defTabSz="4351417" rtl="0" eaLnBrk="0" fontAlgn="base" hangingPunct="0">
        <a:spcBef>
          <a:spcPct val="20000"/>
        </a:spcBef>
        <a:spcAft>
          <a:spcPct val="0"/>
        </a:spcAft>
        <a:buChar char="»"/>
        <a:defRPr sz="9301">
          <a:solidFill>
            <a:schemeClr val="tx1"/>
          </a:solidFill>
          <a:latin typeface="+mn-lt"/>
        </a:defRPr>
      </a:lvl7pPr>
      <a:lvl8pPr marL="11141279" indent="-1081108" algn="l" defTabSz="4351417" rtl="0" eaLnBrk="0" fontAlgn="base" hangingPunct="0">
        <a:spcBef>
          <a:spcPct val="20000"/>
        </a:spcBef>
        <a:spcAft>
          <a:spcPct val="0"/>
        </a:spcAft>
        <a:buChar char="»"/>
        <a:defRPr sz="9301">
          <a:solidFill>
            <a:schemeClr val="tx1"/>
          </a:solidFill>
          <a:latin typeface="+mn-lt"/>
        </a:defRPr>
      </a:lvl8pPr>
      <a:lvl9pPr marL="11598486" indent="-1081108" algn="l" defTabSz="4351417" rtl="0" eaLnBrk="0" fontAlgn="base" hangingPunct="0">
        <a:spcBef>
          <a:spcPct val="20000"/>
        </a:spcBef>
        <a:spcAft>
          <a:spcPct val="0"/>
        </a:spcAft>
        <a:buChar char="»"/>
        <a:defRPr sz="930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8" algn="l" defTabSz="9144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7" algn="l" defTabSz="9144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6" algn="l" defTabSz="9144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3" algn="l" defTabSz="9144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2" algn="l" defTabSz="9144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0" algn="l" defTabSz="9144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8" algn="l" defTabSz="9144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8" algn="l" defTabSz="9144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24605" userDrawn="1">
          <p15:clr>
            <a:srgbClr val="F26B43"/>
          </p15:clr>
        </p15:guide>
        <p15:guide id="3" pos="909" userDrawn="1">
          <p15:clr>
            <a:srgbClr val="F26B43"/>
          </p15:clr>
        </p15:guide>
        <p15:guide id="5" pos="18164" userDrawn="1">
          <p15:clr>
            <a:srgbClr val="F26B43"/>
          </p15:clr>
        </p15:guide>
        <p15:guide id="6" orient="horz" pos="26100" userDrawn="1">
          <p15:clr>
            <a:srgbClr val="F26B43"/>
          </p15:clr>
        </p15:guide>
        <p15:guide id="9" orient="horz" pos="24265" userDrawn="1">
          <p15:clr>
            <a:srgbClr val="F26B43"/>
          </p15:clr>
        </p15:guide>
        <p15:guide id="16" orient="horz" pos="24832" userDrawn="1">
          <p15:clr>
            <a:srgbClr val="F26B43"/>
          </p15:clr>
        </p15:guide>
        <p15:guide id="17" orient="horz" pos="5556" userDrawn="1">
          <p15:clr>
            <a:srgbClr val="F26B43"/>
          </p15:clr>
        </p15:guide>
        <p15:guide id="18" orient="horz" pos="4989" userDrawn="1">
          <p15:clr>
            <a:srgbClr val="F26B43"/>
          </p15:clr>
        </p15:guide>
        <p15:guide id="19" orient="horz" pos="5217" userDrawn="1">
          <p15:clr>
            <a:srgbClr val="F26B43"/>
          </p15:clr>
        </p15:guide>
        <p15:guide id="20" orient="horz" pos="2538" userDrawn="1">
          <p15:clr>
            <a:srgbClr val="F26B43"/>
          </p15:clr>
        </p15:guide>
        <p15:guide id="21" orient="horz" pos="6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6AEF6591-B9EC-6F67-29E7-7ABEE24B28F0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1438277" y="8820000"/>
            <a:ext cx="13157995" cy="1800000"/>
          </a:xfrm>
        </p:spPr>
        <p:txBody>
          <a:bodyPr/>
          <a:lstStyle/>
          <a:p>
            <a:pPr marL="0" indent="0">
              <a:buNone/>
            </a:pPr>
            <a:r>
              <a:rPr lang="de-DE" sz="2800" b="1">
                <a:solidFill>
                  <a:schemeClr val="accent1"/>
                </a:solidFill>
              </a:rPr>
              <a:t>Diese Informationen dienen als Hilfestellung bei der Formatierung und Gestaltung eines wissenschaftlichen Posters in DIN A0. Verbindliche Vorgaben sind im Text aufgeführt.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214B04-8160-6FDD-17AC-3CFF595E0DA6}"/>
              </a:ext>
            </a:extLst>
          </p:cNvPr>
          <p:cNvSpPr>
            <a:spLocks noGrp="1"/>
          </p:cNvSpPr>
          <p:nvPr>
            <p:ph sz="half" idx="29"/>
          </p:nvPr>
        </p:nvSpPr>
        <p:spPr>
          <a:xfrm>
            <a:off x="1438277" y="11952000"/>
            <a:ext cx="13157999" cy="7020000"/>
          </a:xfrm>
        </p:spPr>
        <p:txBody>
          <a:bodyPr/>
          <a:lstStyle/>
          <a:p>
            <a:pPr marL="0" indent="0">
              <a:buNone/>
            </a:pPr>
            <a:r>
              <a:rPr lang="de-DE" sz="4400" b="1"/>
              <a:t>Kopfzeile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Titel</a:t>
            </a:r>
          </a:p>
          <a:p>
            <a:r>
              <a:rPr lang="de-DE" sz="2800"/>
              <a:t>Arial Bold, 90–110 Pt, Zeilenabstand: 1,15 (ein- bis zweizeilig)</a:t>
            </a:r>
          </a:p>
          <a:p>
            <a:r>
              <a:rPr lang="de-DE" sz="2800"/>
              <a:t>Textfeld ist unten ausgerichtet und erweitert sich bei zwei Zeilen nach oben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Untertitel (optional)</a:t>
            </a:r>
          </a:p>
          <a:p>
            <a:r>
              <a:rPr lang="de-DE" sz="2800"/>
              <a:t>Arial, 60–75 Pt, Zeilenabstand: 1,15 </a:t>
            </a:r>
          </a:p>
          <a:p>
            <a:r>
              <a:rPr lang="de-DE" sz="2800"/>
              <a:t>Textfeld erweitert sich bei zwei Zeilen nach unten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Autoren-Angaben</a:t>
            </a:r>
          </a:p>
          <a:p>
            <a:r>
              <a:rPr lang="de-DE" sz="2800"/>
              <a:t>Arial, Schwarz, 28–40 Pt, Zeilenabstand: 1,15</a:t>
            </a:r>
          </a:p>
          <a:p>
            <a:r>
              <a:rPr lang="de-DE" sz="2800"/>
              <a:t>Optionale Angabe in der zweiten Zeile: Universität Trier, Fachbereich, Fach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E5D2DFC-B164-140C-F215-85B4CF13850F}"/>
              </a:ext>
            </a:extLst>
          </p:cNvPr>
          <p:cNvSpPr>
            <a:spLocks noGrp="1"/>
          </p:cNvSpPr>
          <p:nvPr>
            <p:ph sz="half" idx="31"/>
          </p:nvPr>
        </p:nvSpPr>
        <p:spPr>
          <a:xfrm>
            <a:off x="1438279" y="20880000"/>
            <a:ext cx="13157993" cy="9540000"/>
          </a:xfrm>
        </p:spPr>
        <p:txBody>
          <a:bodyPr wrap="square"/>
          <a:lstStyle/>
          <a:p>
            <a:pPr marL="0" indent="0">
              <a:buNone/>
            </a:pPr>
            <a:r>
              <a:rPr lang="de-DE" sz="4400" b="1"/>
              <a:t>Inhalt</a:t>
            </a:r>
            <a:endParaRPr lang="de-DE"/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Blaue Begrenzungslinien </a:t>
            </a:r>
          </a:p>
          <a:p>
            <a:r>
              <a:rPr lang="de-DE" sz="2800"/>
              <a:t>Linien trennen den Inhalt vom Kopf- und Fußbereich, </a:t>
            </a:r>
            <a:r>
              <a:rPr lang="de-DE" sz="2800">
                <a:solidFill>
                  <a:schemeClr val="accent1"/>
                </a:solidFill>
              </a:rPr>
              <a:t>ihre Position ist nicht veränderbar</a:t>
            </a:r>
          </a:p>
          <a:p>
            <a:pPr marL="0" indent="0">
              <a:buNone/>
            </a:pPr>
            <a:endParaRPr lang="de-DE" sz="2800" b="1"/>
          </a:p>
          <a:p>
            <a:pPr marL="0" indent="0">
              <a:buNone/>
            </a:pPr>
            <a:r>
              <a:rPr lang="de-DE" sz="2800" b="1"/>
              <a:t>Position von Textfeldern und Inhalten</a:t>
            </a:r>
            <a:endParaRPr lang="de-DE" sz="2800"/>
          </a:p>
          <a:p>
            <a:r>
              <a:rPr lang="de-DE" sz="2800"/>
              <a:t>Es stehen verschiedene Vorlagen für unterschiedliche Layouts zur Verfügung (siehe Beispielfolien)</a:t>
            </a:r>
          </a:p>
          <a:p>
            <a:r>
              <a:rPr lang="de-DE" sz="2800"/>
              <a:t>Inhalte (Texte, Bilder, Grafiken) sollten in dem Bereich zwischen den blauen Linien, mit einem Abstand von 4 cm zum linken und rechten Seitenrand platziert werden</a:t>
            </a:r>
          </a:p>
          <a:p>
            <a:r>
              <a:rPr lang="de-DE" sz="2800"/>
              <a:t>Genug Abstand zwischen Inhaltsabschnitten belassen, für klare optische Trennung</a:t>
            </a:r>
          </a:p>
          <a:p>
            <a:r>
              <a:rPr lang="de-DE" sz="2800"/>
              <a:t>Inhalte möglichst mit gleichem Abstand zu einander positionieren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Überschriften</a:t>
            </a:r>
            <a:endParaRPr lang="de-DE" sz="2800"/>
          </a:p>
          <a:p>
            <a:r>
              <a:rPr lang="de-DE" sz="2800"/>
              <a:t>Arial Bold, 40–55 Pt</a:t>
            </a:r>
          </a:p>
          <a:p>
            <a:r>
              <a:rPr lang="de-DE" sz="2800"/>
              <a:t>Nach Überschriften folgt eine Leerzeile in der Schriftgröße des Textes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Zwischenüberschriften (optional)</a:t>
            </a:r>
            <a:endParaRPr lang="de-DE" sz="2800"/>
          </a:p>
          <a:p>
            <a:r>
              <a:rPr lang="de-DE" sz="2800"/>
              <a:t>Arial Bold, 28–40 Pt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Text</a:t>
            </a:r>
            <a:endParaRPr lang="de-DE" sz="2800"/>
          </a:p>
          <a:p>
            <a:r>
              <a:rPr lang="de-DE" sz="2800"/>
              <a:t>Arial, Schwarz, 28–40 Pt, linksbündig, Zeilenabstand: 1,15</a:t>
            </a:r>
          </a:p>
          <a:p>
            <a:r>
              <a:rPr lang="de-DE" sz="2800"/>
              <a:t>Gewählte Schriftgröße möglichst durchgängig in allen Abschnitten verwenden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>
                <a:solidFill>
                  <a:schemeClr val="accent1"/>
                </a:solidFill>
              </a:rPr>
              <a:t>Hervorgehobene Inhalte (optional)</a:t>
            </a:r>
            <a:endParaRPr lang="de-DE" sz="2800">
              <a:solidFill>
                <a:schemeClr val="accent1"/>
              </a:solidFill>
            </a:endParaRPr>
          </a:p>
          <a:p>
            <a:r>
              <a:rPr lang="de-DE" sz="2800"/>
              <a:t>Hervorzuhebende Abschnitte mit Bedacht wählen, um den Betrachter nicht zu überfordern</a:t>
            </a:r>
          </a:p>
          <a:p>
            <a:r>
              <a:rPr lang="de-DE" sz="2800"/>
              <a:t>Textfarbe, Ausrichtung und Formatierung dürfen von Vorgabe abweichen</a:t>
            </a:r>
          </a:p>
          <a:p>
            <a:r>
              <a:rPr lang="de-DE" sz="2800"/>
              <a:t>Für eine Art der Hervorhebung entscheiden (z. B. besondere Textfarben oder Rahmen)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B388831-C35B-F889-38FB-BDB2B7E859E9}"/>
              </a:ext>
            </a:extLst>
          </p:cNvPr>
          <p:cNvSpPr>
            <a:spLocks noGrp="1"/>
          </p:cNvSpPr>
          <p:nvPr>
            <p:ph sz="half" idx="35"/>
          </p:nvPr>
        </p:nvSpPr>
        <p:spPr>
          <a:xfrm>
            <a:off x="15676564" y="8820000"/>
            <a:ext cx="13157714" cy="7056000"/>
          </a:xfrm>
        </p:spPr>
        <p:txBody>
          <a:bodyPr/>
          <a:lstStyle/>
          <a:p>
            <a:pPr marL="0" indent="0">
              <a:buNone/>
            </a:pPr>
            <a:r>
              <a:rPr lang="de-DE" sz="2800" b="1"/>
              <a:t>Infografiken und Diagramme</a:t>
            </a:r>
          </a:p>
          <a:p>
            <a:r>
              <a:rPr lang="de-DE" sz="2800"/>
              <a:t>Voreingestellte Formatierungen anpassen</a:t>
            </a:r>
          </a:p>
          <a:p>
            <a:r>
              <a:rPr lang="de-DE" sz="2800"/>
              <a:t>Schrift: Arial, Schwarz, mind.18 Pt</a:t>
            </a:r>
          </a:p>
          <a:p>
            <a:r>
              <a:rPr lang="de-DE" sz="2800"/>
              <a:t>Farben passend zu Thema und Poster wählen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Bilder</a:t>
            </a:r>
          </a:p>
          <a:p>
            <a:r>
              <a:rPr lang="de-DE" sz="2800"/>
              <a:t>Empfohlene Bildauflösung: 300 dpi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Bildunterschriften</a:t>
            </a:r>
          </a:p>
          <a:p>
            <a:r>
              <a:rPr lang="de-DE" sz="2800"/>
              <a:t>Arial, Schwarz, 18–24 Pt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Quellen/Literatur</a:t>
            </a:r>
          </a:p>
          <a:p>
            <a:r>
              <a:rPr lang="de-DE" sz="2800"/>
              <a:t>Überschrift: Arial Bold, 24–30 Pt</a:t>
            </a:r>
          </a:p>
          <a:p>
            <a:r>
              <a:rPr lang="de-DE" sz="2800"/>
              <a:t>Text: Arial, Schwarz, 18–24 Pt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242A7B1-0158-1C37-6F36-7DA20E244C5B}"/>
              </a:ext>
            </a:extLst>
          </p:cNvPr>
          <p:cNvSpPr>
            <a:spLocks noGrp="1"/>
          </p:cNvSpPr>
          <p:nvPr>
            <p:ph sz="half" idx="36"/>
          </p:nvPr>
        </p:nvSpPr>
        <p:spPr>
          <a:xfrm>
            <a:off x="15676563" y="17964000"/>
            <a:ext cx="13158787" cy="10706400"/>
          </a:xfrm>
        </p:spPr>
        <p:txBody>
          <a:bodyPr/>
          <a:lstStyle/>
          <a:p>
            <a:pPr marL="0" indent="0">
              <a:buNone/>
            </a:pPr>
            <a:r>
              <a:rPr lang="de-DE" sz="4400" b="1"/>
              <a:t>Fußzeile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Kontakt (optional)</a:t>
            </a:r>
          </a:p>
          <a:p>
            <a:r>
              <a:rPr lang="de-DE" sz="2800"/>
              <a:t>Überschrift: Arial Bold, 24–30 Pt</a:t>
            </a:r>
          </a:p>
          <a:p>
            <a:r>
              <a:rPr lang="de-DE" sz="2800"/>
              <a:t>Text: Arial, Schwarz, 18–24 Pt, Zeilenabstand: 1,15</a:t>
            </a:r>
          </a:p>
          <a:p>
            <a:r>
              <a:rPr lang="de-DE" sz="2800"/>
              <a:t>Kontaktangaben und Logos sollten auf einer Zeile stehen, der Text erweitert sich bei Bedarf nach oben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Zweit- und Drittlogos (optional)</a:t>
            </a:r>
          </a:p>
          <a:p>
            <a:r>
              <a:rPr lang="de-DE" sz="2800">
                <a:solidFill>
                  <a:schemeClr val="accent1"/>
                </a:solidFill>
              </a:rPr>
              <a:t>Zweitlogos dürfen ausschließlich in dem dafür vorgesehenen Bereich (siehe unten) platziert werden</a:t>
            </a:r>
          </a:p>
          <a:p>
            <a:r>
              <a:rPr lang="de-DE" sz="2800">
                <a:solidFill>
                  <a:schemeClr val="accent1"/>
                </a:solidFill>
              </a:rPr>
              <a:t>Logo-Größe: max. 15 cm breit und max. 4,5 cm hoch</a:t>
            </a:r>
          </a:p>
          <a:p>
            <a:r>
              <a:rPr lang="de-DE" sz="2800">
                <a:solidFill>
                  <a:schemeClr val="accent1"/>
                </a:solidFill>
              </a:rPr>
              <a:t>Logos müssen unten ausgerichtet sein und einen deutlichen Abstand zu einander haben (min. 2,6 cm)</a:t>
            </a:r>
          </a:p>
          <a:p>
            <a:r>
              <a:rPr lang="de-DE" sz="2800"/>
              <a:t>Für die richtige Formatierung von Zweitlogos bitte:</a:t>
            </a:r>
            <a:br>
              <a:rPr lang="de-DE" sz="2800"/>
            </a:br>
            <a:r>
              <a:rPr lang="de-DE" sz="2800"/>
              <a:t>1. Logo-Datei wählen und einfügen</a:t>
            </a:r>
            <a:br>
              <a:rPr lang="de-DE" sz="2800"/>
            </a:br>
            <a:r>
              <a:rPr lang="de-DE" sz="2800"/>
              <a:t>2. Menü: Bildformat &gt; Pfeil neben Zuschneiden &gt; Einpassen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Logo der Universität Trier</a:t>
            </a:r>
          </a:p>
          <a:p>
            <a:r>
              <a:rPr lang="de-DE" sz="2800">
                <a:solidFill>
                  <a:schemeClr val="accent1"/>
                </a:solidFill>
              </a:rPr>
              <a:t>Das Logo der Universität Trier darf in keiner Weise verändert werden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6676A9CF-25A9-E52F-46F8-409A22E4E710}"/>
              </a:ext>
            </a:extLst>
          </p:cNvPr>
          <p:cNvSpPr>
            <a:spLocks noGrp="1"/>
          </p:cNvSpPr>
          <p:nvPr>
            <p:ph sz="half" idx="37"/>
          </p:nvPr>
        </p:nvSpPr>
        <p:spPr>
          <a:xfrm>
            <a:off x="15676563" y="30132000"/>
            <a:ext cx="13158787" cy="7902688"/>
          </a:xfrm>
        </p:spPr>
        <p:txBody>
          <a:bodyPr/>
          <a:lstStyle/>
          <a:p>
            <a:pPr marL="0" indent="0">
              <a:buNone/>
            </a:pPr>
            <a:r>
              <a:rPr lang="de-DE" sz="4400" b="1"/>
              <a:t>Allgemeine Hinweise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Zusätzliche Gestaltungselemente</a:t>
            </a:r>
          </a:p>
          <a:p>
            <a:r>
              <a:rPr lang="de-DE" sz="2800"/>
              <a:t>Bildmaterial zur optischen Gestaltung kann auf allen textfreien Flächen </a:t>
            </a:r>
            <a:r>
              <a:rPr lang="de-DE" sz="2800">
                <a:solidFill>
                  <a:schemeClr val="accent1"/>
                </a:solidFill>
              </a:rPr>
              <a:t>außer der Fußzeile</a:t>
            </a:r>
            <a:r>
              <a:rPr lang="de-DE" sz="2800"/>
              <a:t> platziert werden (empfohlene Bildauflösung: 300 dpi)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Farben</a:t>
            </a:r>
          </a:p>
          <a:p>
            <a:r>
              <a:rPr lang="de-DE" sz="2800"/>
              <a:t>Die Farben der Universität Trier sind in dieser Vorlage voreingestellt. Es können auch zum Thema des Posters passende Farben verwendet werden.</a:t>
            </a: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D0D4BA4C-9ACA-7A51-BDA6-E442A34F4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Gestaltung wissenschaftlicher Poster</a:t>
            </a:r>
            <a:br>
              <a:rPr lang="de-DE"/>
            </a:br>
            <a:r>
              <a:rPr lang="de-DE"/>
              <a:t>DIN A0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8403E9DB-A169-5C66-ADFD-8EE793CB34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/>
              <a:t>Wie die Vorlage zu nutzen ist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18BEA420-8397-3970-DAB5-0510BF80AE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e-DE" sz="2800"/>
              <a:t>Autor, Institut; Autor, Institut…</a:t>
            </a:r>
            <a:br>
              <a:rPr lang="de-DE" sz="2800"/>
            </a:br>
            <a:r>
              <a:rPr lang="de-DE" sz="2800"/>
              <a:t>Optional: Universität Trier, Fachbereich, Fach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C873D438-66B1-B5A9-2D24-BAD2626E60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b="1"/>
              <a:t>Kontakt (optional)</a:t>
            </a:r>
          </a:p>
          <a:p>
            <a:r>
              <a:rPr lang="de-DE"/>
              <a:t>Überschrift: Arial Bold, 24–30 Pt</a:t>
            </a:r>
          </a:p>
          <a:p>
            <a:r>
              <a:rPr lang="de-DE"/>
              <a:t>Text: Arial, Schwarz, 18–24 Pt</a:t>
            </a:r>
          </a:p>
        </p:txBody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832FDA3B-B393-5AC8-D2E0-0AC6D5DE2E49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C38B350-9C99-867E-7A73-92D07230115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14" name="Diagramm 13">
            <a:extLst>
              <a:ext uri="{FF2B5EF4-FFF2-40B4-BE49-F238E27FC236}">
                <a16:creationId xmlns:a16="http://schemas.microsoft.com/office/drawing/2014/main" id="{96907A1A-94F9-F44B-94E1-5883BF8719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7564874"/>
              </p:ext>
            </p:extLst>
          </p:nvPr>
        </p:nvGraphicFramePr>
        <p:xfrm>
          <a:off x="24208293" y="10580400"/>
          <a:ext cx="4627057" cy="5284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feld 14">
            <a:extLst>
              <a:ext uri="{FF2B5EF4-FFF2-40B4-BE49-F238E27FC236}">
                <a16:creationId xmlns:a16="http://schemas.microsoft.com/office/drawing/2014/main" id="{21D59E01-748B-B1D3-CEE7-3E2E96FC8867}"/>
              </a:ext>
            </a:extLst>
          </p:cNvPr>
          <p:cNvSpPr txBox="1"/>
          <p:nvPr/>
        </p:nvSpPr>
        <p:spPr>
          <a:xfrm>
            <a:off x="24508800" y="16128000"/>
            <a:ext cx="42478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>
                <a:solidFill>
                  <a:schemeClr val="tx1"/>
                </a:solidFill>
              </a:rPr>
              <a:t>Abb. 1: 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270436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7F7DC17-9606-A8A9-C9A4-CDC1F8A8C2D2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800" b="1">
                <a:solidFill>
                  <a:schemeClr val="accent1"/>
                </a:solidFill>
              </a:rPr>
              <a:t>This information is intended as a guide for formatting and designing a scientific poster in DIN A0. Binding specifications are listed in the text.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7E48C9-A48F-24F2-440F-217A007C2C9C}"/>
              </a:ext>
            </a:extLst>
          </p:cNvPr>
          <p:cNvSpPr>
            <a:spLocks noGrp="1"/>
          </p:cNvSpPr>
          <p:nvPr>
            <p:ph sz="half" idx="29"/>
          </p:nvPr>
        </p:nvSpPr>
        <p:spPr>
          <a:xfrm>
            <a:off x="1438277" y="11952000"/>
            <a:ext cx="13157999" cy="7020000"/>
          </a:xfrm>
        </p:spPr>
        <p:txBody>
          <a:bodyPr/>
          <a:lstStyle/>
          <a:p>
            <a:pPr marL="0" indent="0">
              <a:buNone/>
            </a:pPr>
            <a:r>
              <a:rPr lang="de-DE" sz="4400" b="1"/>
              <a:t>Header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Title</a:t>
            </a:r>
          </a:p>
          <a:p>
            <a:r>
              <a:rPr lang="de-DE" sz="2800"/>
              <a:t>Arial Bold, 90–110 pt, line spacing: 1.15 (one or two lines)</a:t>
            </a:r>
          </a:p>
          <a:p>
            <a:r>
              <a:rPr lang="de-DE" sz="2800"/>
              <a:t>Text field is aligned at the bottom and expands upwards with two lines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Subtitle (optional)</a:t>
            </a:r>
          </a:p>
          <a:p>
            <a:r>
              <a:rPr lang="de-DE" sz="2800"/>
              <a:t>Arial, 60–75 pt, line spacing: 1.15 </a:t>
            </a:r>
          </a:p>
          <a:p>
            <a:r>
              <a:rPr lang="de-DE" sz="2800"/>
              <a:t>Text field expands downwards with two lines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Author information</a:t>
            </a:r>
          </a:p>
          <a:p>
            <a:r>
              <a:rPr lang="de-DE" sz="2800"/>
              <a:t>Arial, black, 28–40 pt, line spacing: 1.15</a:t>
            </a:r>
          </a:p>
          <a:p>
            <a:r>
              <a:rPr lang="de-DE" sz="2800"/>
              <a:t>Optional second line: Trier University, Faculty, Subject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EF1F847-8B86-C518-5E3B-8895F0BF99FB}"/>
              </a:ext>
            </a:extLst>
          </p:cNvPr>
          <p:cNvSpPr>
            <a:spLocks noGrp="1"/>
          </p:cNvSpPr>
          <p:nvPr>
            <p:ph sz="half" idx="31"/>
          </p:nvPr>
        </p:nvSpPr>
        <p:spPr>
          <a:xfrm>
            <a:off x="1443038" y="20880000"/>
            <a:ext cx="13157198" cy="9540000"/>
          </a:xfrm>
        </p:spPr>
        <p:txBody>
          <a:bodyPr/>
          <a:lstStyle/>
          <a:p>
            <a:pPr marL="0" indent="0">
              <a:buNone/>
            </a:pPr>
            <a:r>
              <a:rPr lang="de-DE" sz="4400" b="1"/>
              <a:t>Content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Blue border lines</a:t>
            </a:r>
          </a:p>
          <a:p>
            <a:r>
              <a:rPr lang="de-DE" sz="2800"/>
              <a:t>Lines separate content from the header and footer. </a:t>
            </a:r>
            <a:r>
              <a:rPr lang="de-DE" sz="2800">
                <a:solidFill>
                  <a:schemeClr val="accent1"/>
                </a:solidFill>
              </a:rPr>
              <a:t>Their position is fixed.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Position of text and content</a:t>
            </a:r>
          </a:p>
          <a:p>
            <a:r>
              <a:rPr lang="de-DE" sz="2800"/>
              <a:t>Various templates for different layouts are avaible (see sample slides)</a:t>
            </a:r>
          </a:p>
          <a:p>
            <a:r>
              <a:rPr lang="de-DE" sz="2800"/>
              <a:t>Content (text, images, graphics) can only be placed in the area between the blue lines, with a margin of 4 cm to the left and right</a:t>
            </a:r>
          </a:p>
          <a:p>
            <a:r>
              <a:rPr lang="de-DE" sz="2800"/>
              <a:t>Leave enough space between content sections, for clear visual separation</a:t>
            </a:r>
          </a:p>
          <a:p>
            <a:r>
              <a:rPr lang="de-DE" sz="2800"/>
              <a:t>Leave an equal amount of space between different contents, where possible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Headline</a:t>
            </a:r>
          </a:p>
          <a:p>
            <a:r>
              <a:rPr lang="de-DE" sz="2800"/>
              <a:t>Arial Bold, 40–55 pt</a:t>
            </a:r>
          </a:p>
          <a:p>
            <a:r>
              <a:rPr lang="de-DE" sz="2800"/>
              <a:t>Headlines are followed by a blank line of the same font size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Subheadline (optional)</a:t>
            </a:r>
          </a:p>
          <a:p>
            <a:r>
              <a:rPr lang="de-DE" sz="2800"/>
              <a:t>Arial Bold, 28–40 pt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Text</a:t>
            </a:r>
          </a:p>
          <a:p>
            <a:r>
              <a:rPr lang="de-DE" sz="2800"/>
              <a:t>Arial, black, 28–40 pt, align left, line spacing: 1.15</a:t>
            </a:r>
          </a:p>
          <a:p>
            <a:r>
              <a:rPr lang="de-DE" sz="2800"/>
              <a:t>Please use the selected font size consistently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>
                <a:solidFill>
                  <a:schemeClr val="accent1"/>
                </a:solidFill>
              </a:rPr>
              <a:t>Highlighted content (optional)</a:t>
            </a:r>
          </a:p>
          <a:p>
            <a:r>
              <a:rPr lang="de-DE" sz="2800"/>
              <a:t>Choose sections to be highlighted carefully so as not to overwhelm the viewer</a:t>
            </a:r>
          </a:p>
          <a:p>
            <a:r>
              <a:rPr lang="de-DE" sz="2800"/>
              <a:t>Text colour, alignment and formatting may differ from the default</a:t>
            </a:r>
          </a:p>
          <a:p>
            <a:r>
              <a:rPr lang="de-DE" sz="2800"/>
              <a:t>Choose only one form of highlighting (e.g. a different colour or a frame)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F03A23C-3898-3419-B96A-8847F88B8A9C}"/>
              </a:ext>
            </a:extLst>
          </p:cNvPr>
          <p:cNvSpPr>
            <a:spLocks noGrp="1"/>
          </p:cNvSpPr>
          <p:nvPr>
            <p:ph sz="half" idx="35"/>
          </p:nvPr>
        </p:nvSpPr>
        <p:spPr>
          <a:xfrm>
            <a:off x="15676564" y="8820000"/>
            <a:ext cx="13157714" cy="7020000"/>
          </a:xfrm>
        </p:spPr>
        <p:txBody>
          <a:bodyPr/>
          <a:lstStyle/>
          <a:p>
            <a:pPr marL="0" indent="0">
              <a:buNone/>
            </a:pPr>
            <a:r>
              <a:rPr lang="de-DE" sz="2800" b="1"/>
              <a:t>Infographics and diagrams</a:t>
            </a:r>
          </a:p>
          <a:p>
            <a:r>
              <a:rPr lang="de-DE" sz="2800"/>
              <a:t>Adjust preset formatting</a:t>
            </a:r>
          </a:p>
          <a:p>
            <a:r>
              <a:rPr lang="de-DE" sz="2800"/>
              <a:t>Font: Arial, black, min. 18 pt</a:t>
            </a:r>
          </a:p>
          <a:p>
            <a:r>
              <a:rPr lang="de-DE" sz="2800"/>
              <a:t>Choose colours that match the theme and poster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Pictures</a:t>
            </a:r>
          </a:p>
          <a:p>
            <a:r>
              <a:rPr lang="de-DE" sz="2800"/>
              <a:t>Recommended image resolution: 300 dpi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Captions</a:t>
            </a:r>
          </a:p>
          <a:p>
            <a:r>
              <a:rPr lang="de-DE" sz="2800"/>
              <a:t>Arial, black, 18–24 pt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Sources/Literature</a:t>
            </a:r>
          </a:p>
          <a:p>
            <a:r>
              <a:rPr lang="de-DE" sz="2800"/>
              <a:t>Headline: Arial Bold, 24–30 pt</a:t>
            </a:r>
          </a:p>
          <a:p>
            <a:r>
              <a:rPr lang="de-DE" sz="2800"/>
              <a:t>Text: Arial, black, 18–24 pt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B7FEC00-FC7F-5003-0DFF-AE320E50527C}"/>
              </a:ext>
            </a:extLst>
          </p:cNvPr>
          <p:cNvSpPr>
            <a:spLocks noGrp="1"/>
          </p:cNvSpPr>
          <p:nvPr>
            <p:ph sz="half" idx="36"/>
          </p:nvPr>
        </p:nvSpPr>
        <p:spPr>
          <a:xfrm>
            <a:off x="15676563" y="17964000"/>
            <a:ext cx="13158787" cy="9540000"/>
          </a:xfrm>
        </p:spPr>
        <p:txBody>
          <a:bodyPr/>
          <a:lstStyle/>
          <a:p>
            <a:pPr marL="0" indent="0">
              <a:buNone/>
            </a:pPr>
            <a:r>
              <a:rPr lang="de-DE" sz="4400" b="1"/>
              <a:t>Footer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Contact (optional)</a:t>
            </a:r>
          </a:p>
          <a:p>
            <a:r>
              <a:rPr lang="de-DE" sz="2800"/>
              <a:t>Headline: Arial Bold, 24–30 pt</a:t>
            </a:r>
          </a:p>
          <a:p>
            <a:r>
              <a:rPr lang="de-DE" sz="2800"/>
              <a:t>Text: Arial, black, 18–24 pt, line spacing: 1.15</a:t>
            </a:r>
          </a:p>
          <a:p>
            <a:r>
              <a:rPr lang="de-DE" sz="2800"/>
              <a:t>Please ensure that contact details and logos align at the bottom, the text expands upwards as needed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Secondary logos (optional)</a:t>
            </a:r>
          </a:p>
          <a:p>
            <a:r>
              <a:rPr lang="de-DE" sz="2800">
                <a:solidFill>
                  <a:schemeClr val="accent1"/>
                </a:solidFill>
              </a:rPr>
              <a:t>Secondary logos can only be placed in the designated position (see below)</a:t>
            </a:r>
          </a:p>
          <a:p>
            <a:r>
              <a:rPr lang="de-DE" sz="2800">
                <a:solidFill>
                  <a:schemeClr val="accent1"/>
                </a:solidFill>
              </a:rPr>
              <a:t>Logo size: max width of 15 cm, max height of 4.5 cm</a:t>
            </a:r>
          </a:p>
          <a:p>
            <a:r>
              <a:rPr lang="de-DE" sz="2800">
                <a:solidFill>
                  <a:schemeClr val="accent1"/>
                </a:solidFill>
              </a:rPr>
              <a:t>Logos must be aligned at the bottom and have a clear distance to each other (min. 2.6 cm)</a:t>
            </a:r>
          </a:p>
          <a:p>
            <a:r>
              <a:rPr lang="de-DE" sz="2800"/>
              <a:t>For the correct formatting of secondary logos, please: </a:t>
            </a:r>
            <a:br>
              <a:rPr lang="de-DE" sz="2800"/>
            </a:br>
            <a:r>
              <a:rPr lang="de-DE" sz="2800"/>
              <a:t>1. Select and insert logo file</a:t>
            </a:r>
            <a:br>
              <a:rPr lang="de-DE" sz="2800"/>
            </a:br>
            <a:r>
              <a:rPr lang="de-DE" sz="2800"/>
              <a:t>2. Menu: Shape Format &gt; arrow next to Crop &gt; Fit</a:t>
            </a:r>
          </a:p>
          <a:p>
            <a:endParaRPr lang="de-DE" sz="2800"/>
          </a:p>
          <a:p>
            <a:pPr marL="0" indent="0">
              <a:buNone/>
            </a:pPr>
            <a:r>
              <a:rPr lang="de-DE" sz="2800" b="1"/>
              <a:t>Logo of Trier University</a:t>
            </a:r>
          </a:p>
          <a:p>
            <a:r>
              <a:rPr lang="de-DE" sz="2800">
                <a:solidFill>
                  <a:schemeClr val="accent1"/>
                </a:solidFill>
              </a:rPr>
              <a:t>The logo of Trier University cannot be changed in any way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0231A3E6-2B87-996A-26FD-5D89641BF342}"/>
              </a:ext>
            </a:extLst>
          </p:cNvPr>
          <p:cNvSpPr>
            <a:spLocks noGrp="1"/>
          </p:cNvSpPr>
          <p:nvPr>
            <p:ph sz="half" idx="37"/>
          </p:nvPr>
        </p:nvSpPr>
        <p:spPr>
          <a:xfrm>
            <a:off x="15676563" y="29646000"/>
            <a:ext cx="13158787" cy="8874688"/>
          </a:xfrm>
        </p:spPr>
        <p:txBody>
          <a:bodyPr/>
          <a:lstStyle/>
          <a:p>
            <a:pPr marL="0" indent="0">
              <a:buNone/>
            </a:pPr>
            <a:r>
              <a:rPr lang="de-DE" sz="4400" b="1"/>
              <a:t>General information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Additional design elements</a:t>
            </a:r>
          </a:p>
          <a:p>
            <a:r>
              <a:rPr lang="de-DE" sz="2800"/>
              <a:t>Images for visual design can be placed on all text-free areas </a:t>
            </a:r>
            <a:r>
              <a:rPr lang="de-DE" sz="2800">
                <a:solidFill>
                  <a:schemeClr val="accent1"/>
                </a:solidFill>
              </a:rPr>
              <a:t>except the footer </a:t>
            </a:r>
            <a:r>
              <a:rPr lang="de-DE" sz="2800"/>
              <a:t>(recommended image resolution: 300 dpi)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Colours</a:t>
            </a:r>
          </a:p>
          <a:p>
            <a:r>
              <a:rPr lang="de-DE" sz="2800"/>
              <a:t>The colours of Trier University are preset in this template. Colours matching the theme of the poster can also be used. </a:t>
            </a: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1C2D4CE1-6D69-FCBE-F46D-6BB2F4F7C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Design of scientific posters </a:t>
            </a:r>
            <a:br>
              <a:rPr lang="de-DE"/>
            </a:br>
            <a:r>
              <a:rPr lang="de-DE"/>
              <a:t>DIN A0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FAA869C-7C69-EC4D-CD97-2541B974C6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/>
              <a:t>How to use this template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4B28AE1-78BC-A8A8-0FBA-F660C6950E9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e-DE" sz="2800"/>
              <a:t>Author name, institute; author name, institute…</a:t>
            </a:r>
            <a:br>
              <a:rPr lang="de-DE" sz="2800"/>
            </a:br>
            <a:r>
              <a:rPr lang="de-DE" sz="2800"/>
              <a:t>Optional: Trier University, Faculty, Subject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2D94FEA0-BB4F-86F3-D12F-4DA80FB62D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b="1"/>
              <a:t>Contact (optional)</a:t>
            </a:r>
          </a:p>
          <a:p>
            <a:r>
              <a:rPr lang="de-DE"/>
              <a:t>Headline: Arial Bold, 24–30 pt</a:t>
            </a:r>
          </a:p>
          <a:p>
            <a:r>
              <a:rPr lang="de-DE"/>
              <a:t>Text: Arial, black, 18–24 pt</a:t>
            </a:r>
          </a:p>
        </p:txBody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C8370C4E-A67C-63BE-10AC-524B241C32A3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9225109B-DF3D-9F39-6905-591C381B1AE6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14" name="Diagramm 13">
            <a:extLst>
              <a:ext uri="{FF2B5EF4-FFF2-40B4-BE49-F238E27FC236}">
                <a16:creationId xmlns:a16="http://schemas.microsoft.com/office/drawing/2014/main" id="{DC12D69B-1938-2AF0-8CAF-61F64A403E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0270"/>
              </p:ext>
            </p:extLst>
          </p:nvPr>
        </p:nvGraphicFramePr>
        <p:xfrm>
          <a:off x="24208293" y="10580400"/>
          <a:ext cx="4627057" cy="5284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feld 14">
            <a:extLst>
              <a:ext uri="{FF2B5EF4-FFF2-40B4-BE49-F238E27FC236}">
                <a16:creationId xmlns:a16="http://schemas.microsoft.com/office/drawing/2014/main" id="{A2DD25BD-6441-1255-C9B3-F5B72425F97E}"/>
              </a:ext>
            </a:extLst>
          </p:cNvPr>
          <p:cNvSpPr txBox="1"/>
          <p:nvPr/>
        </p:nvSpPr>
        <p:spPr>
          <a:xfrm>
            <a:off x="24508800" y="16128000"/>
            <a:ext cx="42478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>
                <a:solidFill>
                  <a:schemeClr val="tx1"/>
                </a:solidFill>
              </a:rPr>
              <a:t>Fig. 1: Caption</a:t>
            </a:r>
          </a:p>
        </p:txBody>
      </p:sp>
    </p:spTree>
    <p:extLst>
      <p:ext uri="{BB962C8B-B14F-4D97-AF65-F5344CB8AC3E}">
        <p14:creationId xmlns:p14="http://schemas.microsoft.com/office/powerpoint/2010/main" val="2635313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F5AE21E0-8BB4-24DD-AA3F-46A67C32EBF4}"/>
              </a:ext>
            </a:extLst>
          </p:cNvPr>
          <p:cNvSpPr/>
          <p:nvPr/>
        </p:nvSpPr>
        <p:spPr bwMode="auto">
          <a:xfrm>
            <a:off x="1439999" y="8802000"/>
            <a:ext cx="13156137" cy="29700000"/>
          </a:xfrm>
          <a:prstGeom prst="rect">
            <a:avLst/>
          </a:prstGeom>
          <a:solidFill>
            <a:schemeClr val="tx1">
              <a:alpha val="1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863323E-7DA7-4F5C-09B5-8B42E0E4DA35}"/>
              </a:ext>
            </a:extLst>
          </p:cNvPr>
          <p:cNvSpPr/>
          <p:nvPr/>
        </p:nvSpPr>
        <p:spPr bwMode="auto">
          <a:xfrm>
            <a:off x="15680938" y="8802000"/>
            <a:ext cx="13156137" cy="29700000"/>
          </a:xfrm>
          <a:prstGeom prst="rect">
            <a:avLst/>
          </a:prstGeom>
          <a:solidFill>
            <a:schemeClr val="tx1">
              <a:alpha val="1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06CDF69-A9C2-60D8-BC1C-A477947DEDAD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4D81274-14D9-C2DE-27D6-00779DB73A43}"/>
              </a:ext>
            </a:extLst>
          </p:cNvPr>
          <p:cNvSpPr>
            <a:spLocks noGrp="1"/>
          </p:cNvSpPr>
          <p:nvPr>
            <p:ph sz="half" idx="2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E5F8E044-E1C8-9486-2982-65553826867D}"/>
              </a:ext>
            </a:extLst>
          </p:cNvPr>
          <p:cNvSpPr>
            <a:spLocks noGrp="1"/>
          </p:cNvSpPr>
          <p:nvPr>
            <p:ph sz="half" idx="3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2FBEE9A1-0ABA-E431-8744-91E53082F7FD}"/>
              </a:ext>
            </a:extLst>
          </p:cNvPr>
          <p:cNvSpPr>
            <a:spLocks noGrp="1"/>
          </p:cNvSpPr>
          <p:nvPr>
            <p:ph sz="half" idx="3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0957D512-BB97-3AA8-DD35-F0BA8297425B}"/>
              </a:ext>
            </a:extLst>
          </p:cNvPr>
          <p:cNvSpPr>
            <a:spLocks noGrp="1"/>
          </p:cNvSpPr>
          <p:nvPr>
            <p:ph sz="half" idx="3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>
            <a:extLst>
              <a:ext uri="{FF2B5EF4-FFF2-40B4-BE49-F238E27FC236}">
                <a16:creationId xmlns:a16="http://schemas.microsoft.com/office/drawing/2014/main" id="{1EE9999A-49C3-3571-C339-682B02AF18CC}"/>
              </a:ext>
            </a:extLst>
          </p:cNvPr>
          <p:cNvSpPr>
            <a:spLocks noGrp="1"/>
          </p:cNvSpPr>
          <p:nvPr>
            <p:ph sz="half" idx="3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D64CCD44-3BFE-2DB6-0BF7-A88A51EFA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Layout: zwei Spalten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98EACBB-CEFD-60C6-86BF-CAFAD2DDA3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/>
              <a:t>Untertitel (optional)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04FA0E1-8CF9-010C-A673-BEF882A4854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B2A493F-9076-5BEA-0A26-F7312BCA45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5" name="Bildplatzhalter 24">
            <a:extLst>
              <a:ext uri="{FF2B5EF4-FFF2-40B4-BE49-F238E27FC236}">
                <a16:creationId xmlns:a16="http://schemas.microsoft.com/office/drawing/2014/main" id="{CD28BB92-938B-E0D4-50F4-4CB069CFAF08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EC928A1-35FA-FBC3-A002-DEFAFB8393A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0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A9646273-8A9A-BEFE-38B0-D56633346285}"/>
              </a:ext>
            </a:extLst>
          </p:cNvPr>
          <p:cNvSpPr/>
          <p:nvPr/>
        </p:nvSpPr>
        <p:spPr bwMode="auto">
          <a:xfrm>
            <a:off x="1440000" y="8802000"/>
            <a:ext cx="8409600" cy="29700000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7CD4468-D092-E008-5056-698DA0629C73}"/>
              </a:ext>
            </a:extLst>
          </p:cNvPr>
          <p:cNvSpPr/>
          <p:nvPr/>
        </p:nvSpPr>
        <p:spPr bwMode="auto">
          <a:xfrm>
            <a:off x="10932806" y="8802000"/>
            <a:ext cx="8409600" cy="29700000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5D8B475F-93A4-11BA-413F-6FA7605661E6}"/>
              </a:ext>
            </a:extLst>
          </p:cNvPr>
          <p:cNvSpPr/>
          <p:nvPr/>
        </p:nvSpPr>
        <p:spPr bwMode="auto">
          <a:xfrm>
            <a:off x="20427475" y="8802000"/>
            <a:ext cx="8409600" cy="29700000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D57C0EE5-1325-83EA-6B7A-8A43E17DC688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BCD647E1-F3CA-2792-E80D-BD4663D9519B}"/>
              </a:ext>
            </a:extLst>
          </p:cNvPr>
          <p:cNvSpPr>
            <a:spLocks noGrp="1"/>
          </p:cNvSpPr>
          <p:nvPr>
            <p:ph sz="half" idx="2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62A2DE7D-9EA6-FCF3-4EF9-500944DF9030}"/>
              </a:ext>
            </a:extLst>
          </p:cNvPr>
          <p:cNvSpPr>
            <a:spLocks noGrp="1"/>
          </p:cNvSpPr>
          <p:nvPr>
            <p:ph sz="half" idx="2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9E731C3B-7601-0DD5-979C-C93ED3DA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Layout: drei Spalten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A95B277-468F-6B23-70A4-82F84E6E42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Untertitel (optional)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F0816DD-8561-86B2-A370-F9CBF93FB6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0" name="Bildplatzhalter 19">
            <a:extLst>
              <a:ext uri="{FF2B5EF4-FFF2-40B4-BE49-F238E27FC236}">
                <a16:creationId xmlns:a16="http://schemas.microsoft.com/office/drawing/2014/main" id="{E5D891BF-B0E5-C7FB-B922-274D4221E377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21CC85A-D295-EA68-B244-A1907E342EB1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CCC502FD-9A84-1820-237E-37702650B2A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074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3044EE20-AF7E-F20C-BC2D-F0696861D4CD}"/>
              </a:ext>
            </a:extLst>
          </p:cNvPr>
          <p:cNvSpPr/>
          <p:nvPr/>
        </p:nvSpPr>
        <p:spPr bwMode="auto">
          <a:xfrm>
            <a:off x="1439999" y="8802000"/>
            <a:ext cx="27394279" cy="29700000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162E095-DA19-0152-FC82-135FB95D95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/>
              <a:t>Untertitel (optional)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1D8B7B4-0E95-BDFD-D6D2-FD881FB348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28819936-AB96-F536-09F4-E84A4DF4F388}"/>
              </a:ext>
            </a:extLst>
          </p:cNvPr>
          <p:cNvSpPr>
            <a:spLocks noGrp="1"/>
          </p:cNvSpPr>
          <p:nvPr>
            <p:ph sz="half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24A191A2-4B40-C649-015B-634DB4D8E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Layout: eigene Gestaltung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B763BAA4-EAFA-EA8B-F20B-049C5935343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B82FABD0-870C-212D-D3C2-9AE35A51F1F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D187E6-379E-231D-ED17-AF4E79E3F2B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5B44024-4109-A526-6252-55C81F6C5848}"/>
              </a:ext>
            </a:extLst>
          </p:cNvPr>
          <p:cNvSpPr txBox="1"/>
          <p:nvPr/>
        </p:nvSpPr>
        <p:spPr>
          <a:xfrm>
            <a:off x="-2450592" y="6912864"/>
            <a:ext cx="0" cy="0"/>
          </a:xfrm>
          <a:prstGeom prst="rect">
            <a:avLst/>
          </a:prstGeom>
          <a:noFill/>
        </p:spPr>
        <p:txBody>
          <a:bodyPr wrap="none" tIns="180000" bIns="180000" rtlCol="0">
            <a:noAutofit/>
          </a:bodyPr>
          <a:lstStyle/>
          <a:p>
            <a:pPr algn="l">
              <a:lnSpc>
                <a:spcPct val="114000"/>
              </a:lnSpc>
              <a:spcAft>
                <a:spcPts val="0"/>
              </a:spcAft>
            </a:pPr>
            <a:endParaRPr lang="de-DE" sz="3000" b="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49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>
            <a:extLst>
              <a:ext uri="{FF2B5EF4-FFF2-40B4-BE49-F238E27FC236}">
                <a16:creationId xmlns:a16="http://schemas.microsoft.com/office/drawing/2014/main" id="{DAD9F798-349C-185D-C73A-F660CF5F8FBC}"/>
              </a:ext>
            </a:extLst>
          </p:cNvPr>
          <p:cNvSpPr/>
          <p:nvPr/>
        </p:nvSpPr>
        <p:spPr bwMode="auto">
          <a:xfrm>
            <a:off x="1440000" y="8802000"/>
            <a:ext cx="27394278" cy="9180000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B590D000-B21E-3EAC-0CAC-5C774F813B34}"/>
              </a:ext>
            </a:extLst>
          </p:cNvPr>
          <p:cNvSpPr/>
          <p:nvPr/>
        </p:nvSpPr>
        <p:spPr bwMode="auto">
          <a:xfrm>
            <a:off x="1440000" y="29322000"/>
            <a:ext cx="27394278" cy="9180000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E3F1400B-C7EE-CFD3-A768-C2EEE04FD8EE}"/>
              </a:ext>
            </a:extLst>
          </p:cNvPr>
          <p:cNvSpPr/>
          <p:nvPr/>
        </p:nvSpPr>
        <p:spPr bwMode="auto">
          <a:xfrm>
            <a:off x="1440000" y="19062000"/>
            <a:ext cx="27394278" cy="9180000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687B9C58-242B-731C-A0E2-BFC147E062F8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Inhaltsplatzhalter 17">
            <a:extLst>
              <a:ext uri="{FF2B5EF4-FFF2-40B4-BE49-F238E27FC236}">
                <a16:creationId xmlns:a16="http://schemas.microsoft.com/office/drawing/2014/main" id="{D9894396-F26A-5A5E-1203-7B538EEB73E3}"/>
              </a:ext>
            </a:extLst>
          </p:cNvPr>
          <p:cNvSpPr>
            <a:spLocks noGrp="1"/>
          </p:cNvSpPr>
          <p:nvPr>
            <p:ph sz="half" idx="2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Inhaltsplatzhalter 18">
            <a:extLst>
              <a:ext uri="{FF2B5EF4-FFF2-40B4-BE49-F238E27FC236}">
                <a16:creationId xmlns:a16="http://schemas.microsoft.com/office/drawing/2014/main" id="{07B5DC60-101B-37FA-19AF-9F87BED57ED6}"/>
              </a:ext>
            </a:extLst>
          </p:cNvPr>
          <p:cNvSpPr>
            <a:spLocks noGrp="1"/>
          </p:cNvSpPr>
          <p:nvPr>
            <p:ph sz="half" idx="2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0" name="Inhaltsplatzhalter 19">
            <a:extLst>
              <a:ext uri="{FF2B5EF4-FFF2-40B4-BE49-F238E27FC236}">
                <a16:creationId xmlns:a16="http://schemas.microsoft.com/office/drawing/2014/main" id="{034EF9F5-048B-B3EE-8A0C-0B44041617CF}"/>
              </a:ext>
            </a:extLst>
          </p:cNvPr>
          <p:cNvSpPr>
            <a:spLocks noGrp="1"/>
          </p:cNvSpPr>
          <p:nvPr>
            <p:ph sz="half" idx="3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1" name="Inhaltsplatzhalter 20">
            <a:extLst>
              <a:ext uri="{FF2B5EF4-FFF2-40B4-BE49-F238E27FC236}">
                <a16:creationId xmlns:a16="http://schemas.microsoft.com/office/drawing/2014/main" id="{854A2E53-27D5-70C4-FE24-B9D0A492B64D}"/>
              </a:ext>
            </a:extLst>
          </p:cNvPr>
          <p:cNvSpPr>
            <a:spLocks noGrp="1"/>
          </p:cNvSpPr>
          <p:nvPr>
            <p:ph sz="half" idx="3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2" name="Inhaltsplatzhalter 21">
            <a:extLst>
              <a:ext uri="{FF2B5EF4-FFF2-40B4-BE49-F238E27FC236}">
                <a16:creationId xmlns:a16="http://schemas.microsoft.com/office/drawing/2014/main" id="{055638ED-D358-1834-AFCB-CE399A6D65DD}"/>
              </a:ext>
            </a:extLst>
          </p:cNvPr>
          <p:cNvSpPr>
            <a:spLocks noGrp="1"/>
          </p:cNvSpPr>
          <p:nvPr>
            <p:ph sz="half" idx="3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0D3D3EE-DE68-1378-D633-2E375F4B5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Layout: drei </a:t>
            </a:r>
            <a:r>
              <a:rPr lang="de-DE" dirty="0"/>
              <a:t>Zeilen</a:t>
            </a:r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8304CFFE-6208-D88B-0EE3-9194D32AEC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Untertitel (optional)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045EBFBC-5F8B-D5EE-55C6-A315D1B605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6" name="Bildplatzhalter 25">
            <a:extLst>
              <a:ext uri="{FF2B5EF4-FFF2-40B4-BE49-F238E27FC236}">
                <a16:creationId xmlns:a16="http://schemas.microsoft.com/office/drawing/2014/main" id="{49C9C958-67F1-EF19-6611-977AFD73DDE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Bildplatzhalter 16">
            <a:extLst>
              <a:ext uri="{FF2B5EF4-FFF2-40B4-BE49-F238E27FC236}">
                <a16:creationId xmlns:a16="http://schemas.microsoft.com/office/drawing/2014/main" id="{96BC5CD4-D428-2731-EB30-BBF7802EEF0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8D373F3F-10E8-819A-F310-FC46174A270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162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eck 26">
            <a:extLst>
              <a:ext uri="{FF2B5EF4-FFF2-40B4-BE49-F238E27FC236}">
                <a16:creationId xmlns:a16="http://schemas.microsoft.com/office/drawing/2014/main" id="{159206F8-B176-4B97-9167-7630A389266F}"/>
              </a:ext>
            </a:extLst>
          </p:cNvPr>
          <p:cNvSpPr/>
          <p:nvPr/>
        </p:nvSpPr>
        <p:spPr bwMode="auto">
          <a:xfrm>
            <a:off x="1440000" y="33102000"/>
            <a:ext cx="27394278" cy="5400000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7F269959-EFAE-36FA-2670-C4476F9E8169}"/>
              </a:ext>
            </a:extLst>
          </p:cNvPr>
          <p:cNvSpPr/>
          <p:nvPr/>
        </p:nvSpPr>
        <p:spPr bwMode="auto">
          <a:xfrm>
            <a:off x="1440000" y="8801999"/>
            <a:ext cx="27394278" cy="23220001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1AA8B8FA-5E87-8146-D0E9-88E30C777437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Inhaltsplatzhalter 18">
            <a:extLst>
              <a:ext uri="{FF2B5EF4-FFF2-40B4-BE49-F238E27FC236}">
                <a16:creationId xmlns:a16="http://schemas.microsoft.com/office/drawing/2014/main" id="{FD258046-8805-299B-BC49-FEF9FB1887F2}"/>
              </a:ext>
            </a:extLst>
          </p:cNvPr>
          <p:cNvSpPr>
            <a:spLocks noGrp="1"/>
          </p:cNvSpPr>
          <p:nvPr>
            <p:ph sz="half" idx="2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0" name="Inhaltsplatzhalter 19">
            <a:extLst>
              <a:ext uri="{FF2B5EF4-FFF2-40B4-BE49-F238E27FC236}">
                <a16:creationId xmlns:a16="http://schemas.microsoft.com/office/drawing/2014/main" id="{DC4A2FA7-2E1E-E6A8-238A-CF4DA0625AB6}"/>
              </a:ext>
            </a:extLst>
          </p:cNvPr>
          <p:cNvSpPr>
            <a:spLocks noGrp="1"/>
          </p:cNvSpPr>
          <p:nvPr>
            <p:ph sz="half" idx="3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1" name="Inhaltsplatzhalter 20">
            <a:extLst>
              <a:ext uri="{FF2B5EF4-FFF2-40B4-BE49-F238E27FC236}">
                <a16:creationId xmlns:a16="http://schemas.microsoft.com/office/drawing/2014/main" id="{A4A07F02-07EB-AD6D-187B-402A3A0CDC1B}"/>
              </a:ext>
            </a:extLst>
          </p:cNvPr>
          <p:cNvSpPr>
            <a:spLocks noGrp="1"/>
          </p:cNvSpPr>
          <p:nvPr>
            <p:ph sz="half" idx="3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2" name="Inhaltsplatzhalter 21">
            <a:extLst>
              <a:ext uri="{FF2B5EF4-FFF2-40B4-BE49-F238E27FC236}">
                <a16:creationId xmlns:a16="http://schemas.microsoft.com/office/drawing/2014/main" id="{A53A4537-2872-6CA5-9F7F-EF30E562750F}"/>
              </a:ext>
            </a:extLst>
          </p:cNvPr>
          <p:cNvSpPr>
            <a:spLocks noGrp="1"/>
          </p:cNvSpPr>
          <p:nvPr>
            <p:ph sz="half" idx="3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3" name="Inhaltsplatzhalter 22">
            <a:extLst>
              <a:ext uri="{FF2B5EF4-FFF2-40B4-BE49-F238E27FC236}">
                <a16:creationId xmlns:a16="http://schemas.microsoft.com/office/drawing/2014/main" id="{3CFC76B5-396C-3508-2140-B3856A29FD4F}"/>
              </a:ext>
            </a:extLst>
          </p:cNvPr>
          <p:cNvSpPr>
            <a:spLocks noGrp="1"/>
          </p:cNvSpPr>
          <p:nvPr>
            <p:ph sz="half" idx="3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>
            <a:extLst>
              <a:ext uri="{FF2B5EF4-FFF2-40B4-BE49-F238E27FC236}">
                <a16:creationId xmlns:a16="http://schemas.microsoft.com/office/drawing/2014/main" id="{FDB95A39-017F-A6BF-E53D-8F945B6C795F}"/>
              </a:ext>
            </a:extLst>
          </p:cNvPr>
          <p:cNvSpPr>
            <a:spLocks noGrp="1"/>
          </p:cNvSpPr>
          <p:nvPr>
            <p:ph sz="half" idx="3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itel 14">
            <a:extLst>
              <a:ext uri="{FF2B5EF4-FFF2-40B4-BE49-F238E27FC236}">
                <a16:creationId xmlns:a16="http://schemas.microsoft.com/office/drawing/2014/main" id="{B1409087-695A-995B-74D0-D3821ACC0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Layout: zentriert</a:t>
            </a:r>
            <a:endParaRPr lang="de-DE" dirty="0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06928D8B-F5E7-AE39-C535-E72EDDE8B5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Untertitel (optional)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802022F2-8714-A72A-05FD-774FC86435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5" name="Bildplatzhalter 24">
            <a:extLst>
              <a:ext uri="{FF2B5EF4-FFF2-40B4-BE49-F238E27FC236}">
                <a16:creationId xmlns:a16="http://schemas.microsoft.com/office/drawing/2014/main" id="{4A25911C-DDC0-5FDE-F6E7-1A1444B6F54F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E5871515-C768-F95E-2053-FAEBDAC45B81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6EA81ECD-7E60-0236-01D5-E6D2EF1B20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373593"/>
      </p:ext>
    </p:extLst>
  </p:cSld>
  <p:clrMapOvr>
    <a:masterClrMapping/>
  </p:clrMapOvr>
</p:sld>
</file>

<file path=ppt/theme/theme1.xml><?xml version="1.0" encoding="utf-8"?>
<a:theme xmlns:a="http://schemas.openxmlformats.org/drawingml/2006/main" name="2_Blank Presentation">
  <a:themeElements>
    <a:clrScheme name="UT-Farb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79C3"/>
      </a:accent1>
      <a:accent2>
        <a:srgbClr val="6ABEA3"/>
      </a:accent2>
      <a:accent3>
        <a:srgbClr val="A5A5A5"/>
      </a:accent3>
      <a:accent4>
        <a:srgbClr val="D39C0A"/>
      </a:accent4>
      <a:accent5>
        <a:srgbClr val="C0412B"/>
      </a:accent5>
      <a:accent6>
        <a:srgbClr val="8968AA"/>
      </a:accent6>
      <a:hlink>
        <a:srgbClr val="0079C3"/>
      </a:hlink>
      <a:folHlink>
        <a:srgbClr val="954F7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80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80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" pitchFamily="34" charset="0"/>
          </a:defRPr>
        </a:defPPr>
      </a:lstStyle>
    </a:lnDef>
    <a:txDef>
      <a:spPr>
        <a:noFill/>
      </a:spPr>
      <a:bodyPr wrap="square" tIns="180000" bIns="180000" rtlCol="0">
        <a:noAutofit/>
      </a:bodyPr>
      <a:lstStyle>
        <a:defPPr algn="l">
          <a:lnSpc>
            <a:spcPct val="114000"/>
          </a:lnSpc>
          <a:spcAft>
            <a:spcPts val="0"/>
          </a:spcAft>
          <a:defRPr sz="3000" b="0" dirty="0" smtClean="0">
            <a:solidFill>
              <a:schemeClr val="tx1"/>
            </a:solidFill>
            <a:cs typeface="Arial" panose="020B0604020202020204" pitchFamily="34" charset="0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1189</Words>
  <Application>Microsoft Macintosh PowerPoint</Application>
  <PresentationFormat>Benutzerdefiniert</PresentationFormat>
  <Paragraphs>178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2_Blank Presentation</vt:lpstr>
      <vt:lpstr>Gestaltung wissenschaftlicher Poster DIN A0</vt:lpstr>
      <vt:lpstr>Design of scientific posters  DIN A0</vt:lpstr>
      <vt:lpstr>Layout: zwei Spalten</vt:lpstr>
      <vt:lpstr>Layout: drei Spalten</vt:lpstr>
      <vt:lpstr>Layout: eigene Gestaltung</vt:lpstr>
      <vt:lpstr>Layout: drei Zeilen</vt:lpstr>
      <vt:lpstr>Layout: zentriert</vt:lpstr>
    </vt:vector>
  </TitlesOfParts>
  <Company>Mechanical Engineering VT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Michael Alley</dc:creator>
  <cp:lastModifiedBy>Schneck, Arian</cp:lastModifiedBy>
  <cp:revision>364</cp:revision>
  <cp:lastPrinted>2003-04-18T14:25:05Z</cp:lastPrinted>
  <dcterms:created xsi:type="dcterms:W3CDTF">2003-04-11T15:30:44Z</dcterms:created>
  <dcterms:modified xsi:type="dcterms:W3CDTF">2023-11-13T09:30:50Z</dcterms:modified>
</cp:coreProperties>
</file>