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6" r:id="rId1"/>
    <p:sldMasterId id="2147483692" r:id="rId2"/>
  </p:sldMasterIdLst>
  <p:notesMasterIdLst>
    <p:notesMasterId r:id="rId13"/>
  </p:notesMasterIdLst>
  <p:handoutMasterIdLst>
    <p:handoutMasterId r:id="rId14"/>
  </p:handoutMasterIdLst>
  <p:sldIdLst>
    <p:sldId id="272" r:id="rId3"/>
    <p:sldId id="277" r:id="rId4"/>
    <p:sldId id="256" r:id="rId5"/>
    <p:sldId id="257" r:id="rId6"/>
    <p:sldId id="270" r:id="rId7"/>
    <p:sldId id="259" r:id="rId8"/>
    <p:sldId id="260" r:id="rId9"/>
    <p:sldId id="282" r:id="rId10"/>
    <p:sldId id="283" r:id="rId11"/>
    <p:sldId id="284" r:id="rId12"/>
  </p:sldIdLst>
  <p:sldSz cx="42803763" cy="30275213"/>
  <p:notesSz cx="9601200" cy="7315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4440" b="1" kern="1200">
        <a:solidFill>
          <a:srgbClr val="003399"/>
        </a:solidFill>
        <a:latin typeface="Arial" panose="020B0604020202020204" pitchFamily="34" charset="0"/>
        <a:ea typeface="+mn-ea"/>
        <a:cs typeface="+mn-cs"/>
      </a:defRPr>
    </a:lvl1pPr>
    <a:lvl2pPr marL="507435" algn="l" rtl="0" eaLnBrk="0" fontAlgn="base" hangingPunct="0">
      <a:spcBef>
        <a:spcPct val="0"/>
      </a:spcBef>
      <a:spcAft>
        <a:spcPct val="0"/>
      </a:spcAft>
      <a:defRPr sz="4440" b="1" kern="1200">
        <a:solidFill>
          <a:srgbClr val="003399"/>
        </a:solidFill>
        <a:latin typeface="Arial" panose="020B0604020202020204" pitchFamily="34" charset="0"/>
        <a:ea typeface="+mn-ea"/>
        <a:cs typeface="+mn-cs"/>
      </a:defRPr>
    </a:lvl2pPr>
    <a:lvl3pPr marL="1014871" algn="l" rtl="0" eaLnBrk="0" fontAlgn="base" hangingPunct="0">
      <a:spcBef>
        <a:spcPct val="0"/>
      </a:spcBef>
      <a:spcAft>
        <a:spcPct val="0"/>
      </a:spcAft>
      <a:defRPr sz="4440" b="1" kern="1200">
        <a:solidFill>
          <a:srgbClr val="003399"/>
        </a:solidFill>
        <a:latin typeface="Arial" panose="020B0604020202020204" pitchFamily="34" charset="0"/>
        <a:ea typeface="+mn-ea"/>
        <a:cs typeface="+mn-cs"/>
      </a:defRPr>
    </a:lvl3pPr>
    <a:lvl4pPr marL="1522305" algn="l" rtl="0" eaLnBrk="0" fontAlgn="base" hangingPunct="0">
      <a:spcBef>
        <a:spcPct val="0"/>
      </a:spcBef>
      <a:spcAft>
        <a:spcPct val="0"/>
      </a:spcAft>
      <a:defRPr sz="4440" b="1" kern="1200">
        <a:solidFill>
          <a:srgbClr val="003399"/>
        </a:solidFill>
        <a:latin typeface="Arial" panose="020B0604020202020204" pitchFamily="34" charset="0"/>
        <a:ea typeface="+mn-ea"/>
        <a:cs typeface="+mn-cs"/>
      </a:defRPr>
    </a:lvl4pPr>
    <a:lvl5pPr marL="2029740" algn="l" rtl="0" eaLnBrk="0" fontAlgn="base" hangingPunct="0">
      <a:spcBef>
        <a:spcPct val="0"/>
      </a:spcBef>
      <a:spcAft>
        <a:spcPct val="0"/>
      </a:spcAft>
      <a:defRPr sz="4440" b="1" kern="1200">
        <a:solidFill>
          <a:srgbClr val="003399"/>
        </a:solidFill>
        <a:latin typeface="Arial" panose="020B0604020202020204" pitchFamily="34" charset="0"/>
        <a:ea typeface="+mn-ea"/>
        <a:cs typeface="+mn-cs"/>
      </a:defRPr>
    </a:lvl5pPr>
    <a:lvl6pPr marL="2537176" algn="l" defTabSz="1014871" rtl="0" eaLnBrk="1" latinLnBrk="0" hangingPunct="1">
      <a:defRPr sz="4440" b="1" kern="1200">
        <a:solidFill>
          <a:srgbClr val="003399"/>
        </a:solidFill>
        <a:latin typeface="Arial" panose="020B0604020202020204" pitchFamily="34" charset="0"/>
        <a:ea typeface="+mn-ea"/>
        <a:cs typeface="+mn-cs"/>
      </a:defRPr>
    </a:lvl6pPr>
    <a:lvl7pPr marL="3044611" algn="l" defTabSz="1014871" rtl="0" eaLnBrk="1" latinLnBrk="0" hangingPunct="1">
      <a:defRPr sz="4440" b="1" kern="1200">
        <a:solidFill>
          <a:srgbClr val="003399"/>
        </a:solidFill>
        <a:latin typeface="Arial" panose="020B0604020202020204" pitchFamily="34" charset="0"/>
        <a:ea typeface="+mn-ea"/>
        <a:cs typeface="+mn-cs"/>
      </a:defRPr>
    </a:lvl7pPr>
    <a:lvl8pPr marL="3552047" algn="l" defTabSz="1014871" rtl="0" eaLnBrk="1" latinLnBrk="0" hangingPunct="1">
      <a:defRPr sz="4440" b="1" kern="1200">
        <a:solidFill>
          <a:srgbClr val="003399"/>
        </a:solidFill>
        <a:latin typeface="Arial" panose="020B0604020202020204" pitchFamily="34" charset="0"/>
        <a:ea typeface="+mn-ea"/>
        <a:cs typeface="+mn-cs"/>
      </a:defRPr>
    </a:lvl8pPr>
    <a:lvl9pPr marL="4059481" algn="l" defTabSz="1014871" rtl="0" eaLnBrk="1" latinLnBrk="0" hangingPunct="1">
      <a:defRPr sz="4440" b="1" kern="1200">
        <a:solidFill>
          <a:srgbClr val="003399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2" orient="horz" pos="10496" userDrawn="1">
          <p15:clr>
            <a:srgbClr val="A4A3A4"/>
          </p15:clr>
        </p15:guide>
        <p15:guide id="13" pos="134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AC3"/>
    <a:srgbClr val="000066"/>
    <a:srgbClr val="000099"/>
    <a:srgbClr val="A50021"/>
    <a:srgbClr val="F8F8F8"/>
    <a:srgbClr val="EAEAEA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Helle Formatvorlag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Helle Formatvorlage 3 - Akz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C083E6E3-FA7D-4D7B-A595-EF9225AFEA82}" styleName="Helle Formatvorlage 1 - Akz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FECB4D8-DB02-4DC6-A0A2-4F2EBAE1DC90}" styleName="Mittlere Formatvorlage 1 - Akz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EB344D84-9AFB-497E-A393-DC336BA19D2E}" styleName="Mittlere Formatvorlage 3 - Akz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818" autoAdjust="0"/>
    <p:restoredTop sz="87521" autoAdjust="0"/>
  </p:normalViewPr>
  <p:slideViewPr>
    <p:cSldViewPr showGuides="1">
      <p:cViewPr varScale="1">
        <p:scale>
          <a:sx n="30" d="100"/>
          <a:sy n="30" d="100"/>
        </p:scale>
        <p:origin x="328" y="1872"/>
      </p:cViewPr>
      <p:guideLst>
        <p:guide orient="horz" pos="10496"/>
        <p:guide pos="1348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Arbeitsblat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Arbeitsblat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Arbeitsblat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Arbeitsblat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Arbeitsblat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80" b="0" i="0" u="none" strike="noStrike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sz="3000" dirty="0" err="1">
                <a:solidFill>
                  <a:schemeClr val="tx1"/>
                </a:solidFill>
              </a:rPr>
              <a:t>Diagramm</a:t>
            </a:r>
            <a:endParaRPr lang="en-US" sz="3000" dirty="0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80" b="0" i="0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de-DE"/>
        </a:p>
      </c:txPr>
    </c:title>
    <c:autoTitleDeleted val="0"/>
    <c:plotArea>
      <c:layout/>
      <c:doughnut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Verkauf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E52-A44D-8515-05BE13CCC91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E52-A44D-8515-05BE13CCC91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E52-A44D-8515-05BE13CCC913}"/>
              </c:ext>
            </c:extLst>
          </c:dPt>
          <c:cat>
            <c:strRef>
              <c:f>Tabelle1!$A$2:$A$4</c:f>
              <c:strCache>
                <c:ptCount val="3"/>
                <c:pt idx="0">
                  <c:v>Header</c:v>
                </c:pt>
                <c:pt idx="1">
                  <c:v>Content</c:v>
                </c:pt>
                <c:pt idx="2">
                  <c:v>Footer</c:v>
                </c:pt>
              </c:strCache>
            </c:strRef>
          </c:cat>
          <c:val>
            <c:numRef>
              <c:f>Tabelle1!$B$2:$B$4</c:f>
              <c:numCache>
                <c:formatCode>General</c:formatCode>
                <c:ptCount val="3"/>
                <c:pt idx="0">
                  <c:v>23</c:v>
                </c:pt>
                <c:pt idx="1">
                  <c:v>68</c:v>
                </c:pt>
                <c:pt idx="2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E52-A44D-8515-05BE13CCC9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de-D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de-D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80" b="0" i="0" u="none" strike="noStrike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sz="3000" dirty="0" err="1">
                <a:solidFill>
                  <a:schemeClr val="tx1"/>
                </a:solidFill>
              </a:rPr>
              <a:t>Diagram</a:t>
            </a:r>
            <a:endParaRPr lang="en-US" sz="3000" dirty="0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80" b="0" i="0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de-DE"/>
        </a:p>
      </c:txPr>
    </c:title>
    <c:autoTitleDeleted val="0"/>
    <c:plotArea>
      <c:layout/>
      <c:doughnut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Verkauf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E52-A44D-8515-05BE13CCC91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E52-A44D-8515-05BE13CCC91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E52-A44D-8515-05BE13CCC913}"/>
              </c:ext>
            </c:extLst>
          </c:dPt>
          <c:cat>
            <c:strRef>
              <c:f>Tabelle1!$A$2:$A$4</c:f>
              <c:strCache>
                <c:ptCount val="3"/>
                <c:pt idx="0">
                  <c:v>Header</c:v>
                </c:pt>
                <c:pt idx="1">
                  <c:v>Content</c:v>
                </c:pt>
                <c:pt idx="2">
                  <c:v>Footer</c:v>
                </c:pt>
              </c:strCache>
            </c:strRef>
          </c:cat>
          <c:val>
            <c:numRef>
              <c:f>Tabelle1!$B$2:$B$4</c:f>
              <c:numCache>
                <c:formatCode>General</c:formatCode>
                <c:ptCount val="3"/>
                <c:pt idx="0">
                  <c:v>23</c:v>
                </c:pt>
                <c:pt idx="1">
                  <c:v>68</c:v>
                </c:pt>
                <c:pt idx="2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E52-A44D-8515-05BE13CCC9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de-D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de-DE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de-DE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Datenreihe 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Tabelle1!$A$2:$A$5</c:f>
              <c:strCache>
                <c:ptCount val="4"/>
                <c:pt idx="0">
                  <c:v>Kategorie 1</c:v>
                </c:pt>
                <c:pt idx="1">
                  <c:v>Kategorie 2</c:v>
                </c:pt>
                <c:pt idx="2">
                  <c:v>Kategorie 3</c:v>
                </c:pt>
                <c:pt idx="3">
                  <c:v>Kategorie 4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00B-0741-9AFE-C6711684184C}"/>
            </c:ext>
          </c:extLst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Datenreihe 2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Tabelle1!$A$2:$A$5</c:f>
              <c:strCache>
                <c:ptCount val="4"/>
                <c:pt idx="0">
                  <c:v>Kategorie 1</c:v>
                </c:pt>
                <c:pt idx="1">
                  <c:v>Kategorie 2</c:v>
                </c:pt>
                <c:pt idx="2">
                  <c:v>Kategorie 3</c:v>
                </c:pt>
                <c:pt idx="3">
                  <c:v>Kategorie 4</c:v>
                </c:pt>
              </c:strCache>
            </c:strRef>
          </c:cat>
          <c:val>
            <c:numRef>
              <c:f>Tabelle1!$C$2:$C$5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00B-0741-9AFE-C6711684184C}"/>
            </c:ext>
          </c:extLst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Datenreihe 3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strRef>
              <c:f>Tabelle1!$A$2:$A$5</c:f>
              <c:strCache>
                <c:ptCount val="4"/>
                <c:pt idx="0">
                  <c:v>Kategorie 1</c:v>
                </c:pt>
                <c:pt idx="1">
                  <c:v>Kategorie 2</c:v>
                </c:pt>
                <c:pt idx="2">
                  <c:v>Kategorie 3</c:v>
                </c:pt>
                <c:pt idx="3">
                  <c:v>Kategorie 4</c:v>
                </c:pt>
              </c:strCache>
            </c:strRef>
          </c:cat>
          <c:val>
            <c:numRef>
              <c:f>Tabelle1!$D$2:$D$5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00B-0741-9AFE-C671168418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73337695"/>
        <c:axId val="1673321903"/>
      </c:lineChart>
      <c:catAx>
        <c:axId val="167333769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de-DE"/>
          </a:p>
        </c:txPr>
        <c:crossAx val="1673321903"/>
        <c:crosses val="autoZero"/>
        <c:auto val="1"/>
        <c:lblAlgn val="ctr"/>
        <c:lblOffset val="100"/>
        <c:noMultiLvlLbl val="0"/>
      </c:catAx>
      <c:valAx>
        <c:axId val="167332190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de-DE"/>
          </a:p>
        </c:txPr>
        <c:crossAx val="167333769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de-D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>
          <a:latin typeface="Arial" panose="020B0604020202020204" pitchFamily="34" charset="0"/>
          <a:cs typeface="Arial" panose="020B0604020202020204" pitchFamily="34" charset="0"/>
        </a:defRPr>
      </a:pPr>
      <a:endParaRPr lang="de-DE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de-D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Datenreihe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Tabelle1!$A$2:$A$5</c:f>
              <c:strCache>
                <c:ptCount val="4"/>
                <c:pt idx="0">
                  <c:v>Kategorie 1</c:v>
                </c:pt>
                <c:pt idx="1">
                  <c:v>Kategorie 2</c:v>
                </c:pt>
                <c:pt idx="2">
                  <c:v>Kategorie 3</c:v>
                </c:pt>
                <c:pt idx="3">
                  <c:v>Kategorie 4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C3A-AF48-A469-6DF5B391A859}"/>
            </c:ext>
          </c:extLst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Datenreihe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Tabelle1!$A$2:$A$5</c:f>
              <c:strCache>
                <c:ptCount val="4"/>
                <c:pt idx="0">
                  <c:v>Kategorie 1</c:v>
                </c:pt>
                <c:pt idx="1">
                  <c:v>Kategorie 2</c:v>
                </c:pt>
                <c:pt idx="2">
                  <c:v>Kategorie 3</c:v>
                </c:pt>
                <c:pt idx="3">
                  <c:v>Kategorie 4</c:v>
                </c:pt>
              </c:strCache>
            </c:strRef>
          </c:cat>
          <c:val>
            <c:numRef>
              <c:f>Tabelle1!$C$2:$C$5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C3A-AF48-A469-6DF5B391A859}"/>
            </c:ext>
          </c:extLst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Datenreihe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Tabelle1!$A$2:$A$5</c:f>
              <c:strCache>
                <c:ptCount val="4"/>
                <c:pt idx="0">
                  <c:v>Kategorie 1</c:v>
                </c:pt>
                <c:pt idx="1">
                  <c:v>Kategorie 2</c:v>
                </c:pt>
                <c:pt idx="2">
                  <c:v>Kategorie 3</c:v>
                </c:pt>
                <c:pt idx="3">
                  <c:v>Kategorie 4</c:v>
                </c:pt>
              </c:strCache>
            </c:strRef>
          </c:cat>
          <c:val>
            <c:numRef>
              <c:f>Tabelle1!$D$2:$D$5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C3A-AF48-A469-6DF5B391A85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55983663"/>
        <c:axId val="1656229487"/>
      </c:barChart>
      <c:catAx>
        <c:axId val="16559836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de-DE"/>
          </a:p>
        </c:txPr>
        <c:crossAx val="1656229487"/>
        <c:crosses val="autoZero"/>
        <c:auto val="1"/>
        <c:lblAlgn val="ctr"/>
        <c:lblOffset val="100"/>
        <c:noMultiLvlLbl val="0"/>
      </c:catAx>
      <c:valAx>
        <c:axId val="165622948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de-DE"/>
          </a:p>
        </c:txPr>
        <c:crossAx val="16559836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de-D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>
          <a:latin typeface="Arial" panose="020B0604020202020204" pitchFamily="34" charset="0"/>
          <a:cs typeface="Arial" panose="020B0604020202020204" pitchFamily="34" charset="0"/>
        </a:defRPr>
      </a:pPr>
      <a:endParaRPr lang="de-DE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Verkauf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96E-BE4C-9218-ABFC1ABDF11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96E-BE4C-9218-ABFC1ABDF11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96E-BE4C-9218-ABFC1ABDF11F}"/>
              </c:ext>
            </c:extLst>
          </c:dPt>
          <c:cat>
            <c:strRef>
              <c:f>Tabelle1!$A$2:$A$4</c:f>
              <c:strCache>
                <c:ptCount val="3"/>
                <c:pt idx="0">
                  <c:v>Header</c:v>
                </c:pt>
                <c:pt idx="1">
                  <c:v>Content</c:v>
                </c:pt>
                <c:pt idx="2">
                  <c:v>Footer</c:v>
                </c:pt>
              </c:strCache>
            </c:strRef>
          </c:cat>
          <c:val>
            <c:numRef>
              <c:f>Tabelle1!$B$2:$B$4</c:f>
              <c:numCache>
                <c:formatCode>General</c:formatCode>
                <c:ptCount val="3"/>
                <c:pt idx="0">
                  <c:v>23</c:v>
                </c:pt>
                <c:pt idx="1">
                  <c:v>68</c:v>
                </c:pt>
                <c:pt idx="2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96E-BE4C-9218-ABFC1ABDF11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de-D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de-D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838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321" tIns="48159" rIns="96321" bIns="48159" numCol="1" anchor="t" anchorCtr="0" compatLnSpc="1">
            <a:prstTxWarp prst="textNoShape">
              <a:avLst/>
            </a:prstTxWarp>
          </a:bodyPr>
          <a:lstStyle>
            <a:lvl1pPr defTabSz="963613">
              <a:defRPr sz="1400" b="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37188" y="0"/>
            <a:ext cx="416242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321" tIns="48159" rIns="96321" bIns="48159" numCol="1" anchor="t" anchorCtr="0" compatLnSpc="1">
            <a:prstTxWarp prst="textNoShape">
              <a:avLst/>
            </a:prstTxWarp>
          </a:bodyPr>
          <a:lstStyle>
            <a:lvl1pPr algn="r" defTabSz="963613">
              <a:defRPr sz="1400" b="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48488"/>
            <a:ext cx="4160838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321" tIns="48159" rIns="96321" bIns="48159" numCol="1" anchor="b" anchorCtr="0" compatLnSpc="1">
            <a:prstTxWarp prst="textNoShape">
              <a:avLst/>
            </a:prstTxWarp>
          </a:bodyPr>
          <a:lstStyle>
            <a:lvl1pPr defTabSz="963613">
              <a:defRPr sz="1400" b="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37188" y="6948488"/>
            <a:ext cx="416242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321" tIns="48159" rIns="96321" bIns="48159" numCol="1" anchor="b" anchorCtr="0" compatLnSpc="1">
            <a:prstTxWarp prst="textNoShape">
              <a:avLst/>
            </a:prstTxWarp>
          </a:bodyPr>
          <a:lstStyle>
            <a:lvl1pPr algn="r" defTabSz="963613">
              <a:defRPr sz="1400" b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fld id="{2783168F-6C20-478A-A8CC-358B17F622C4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7590148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838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321" tIns="48159" rIns="96321" bIns="48159" numCol="1" anchor="t" anchorCtr="0" compatLnSpc="1">
            <a:prstTxWarp prst="textNoShape">
              <a:avLst/>
            </a:prstTxWarp>
          </a:bodyPr>
          <a:lstStyle>
            <a:lvl1pPr defTabSz="963613">
              <a:defRPr sz="1400" b="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37188" y="0"/>
            <a:ext cx="416242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321" tIns="48159" rIns="96321" bIns="48159" numCol="1" anchor="t" anchorCtr="0" compatLnSpc="1">
            <a:prstTxWarp prst="textNoShape">
              <a:avLst/>
            </a:prstTxWarp>
          </a:bodyPr>
          <a:lstStyle>
            <a:lvl1pPr algn="r" defTabSz="963613">
              <a:defRPr sz="1400" b="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62263" y="549275"/>
            <a:ext cx="3876675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0438" y="3475038"/>
            <a:ext cx="7681912" cy="329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321" tIns="48159" rIns="96321" bIns="481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48488"/>
            <a:ext cx="4160838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321" tIns="48159" rIns="96321" bIns="48159" numCol="1" anchor="b" anchorCtr="0" compatLnSpc="1">
            <a:prstTxWarp prst="textNoShape">
              <a:avLst/>
            </a:prstTxWarp>
          </a:bodyPr>
          <a:lstStyle>
            <a:lvl1pPr defTabSz="963613">
              <a:defRPr sz="1400" b="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7188" y="6948488"/>
            <a:ext cx="416242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321" tIns="48159" rIns="96321" bIns="48159" numCol="1" anchor="b" anchorCtr="0" compatLnSpc="1">
            <a:prstTxWarp prst="textNoShape">
              <a:avLst/>
            </a:prstTxWarp>
          </a:bodyPr>
          <a:lstStyle>
            <a:lvl1pPr algn="r" defTabSz="963613">
              <a:defRPr sz="1400" b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fld id="{15840BB7-7B5C-4A43-B530-254989106155}" type="slidenum">
              <a:rPr lang="en-US" altLang="de-DE"/>
              <a:pPr/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21126622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332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507435" algn="l" rtl="0" eaLnBrk="0" fontAlgn="base" hangingPunct="0">
      <a:spcBef>
        <a:spcPct val="30000"/>
      </a:spcBef>
      <a:spcAft>
        <a:spcPct val="0"/>
      </a:spcAft>
      <a:defRPr sz="1332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014871" algn="l" rtl="0" eaLnBrk="0" fontAlgn="base" hangingPunct="0">
      <a:spcBef>
        <a:spcPct val="30000"/>
      </a:spcBef>
      <a:spcAft>
        <a:spcPct val="0"/>
      </a:spcAft>
      <a:defRPr sz="1332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522305" algn="l" rtl="0" eaLnBrk="0" fontAlgn="base" hangingPunct="0">
      <a:spcBef>
        <a:spcPct val="30000"/>
      </a:spcBef>
      <a:spcAft>
        <a:spcPct val="0"/>
      </a:spcAft>
      <a:defRPr sz="1332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029740" algn="l" rtl="0" eaLnBrk="0" fontAlgn="base" hangingPunct="0">
      <a:spcBef>
        <a:spcPct val="30000"/>
      </a:spcBef>
      <a:spcAft>
        <a:spcPct val="0"/>
      </a:spcAft>
      <a:defRPr sz="1332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537176" algn="l" defTabSz="1014871" rtl="0" eaLnBrk="1" latinLnBrk="0" hangingPunct="1">
      <a:defRPr sz="1332" kern="1200">
        <a:solidFill>
          <a:schemeClr val="tx1"/>
        </a:solidFill>
        <a:latin typeface="+mn-lt"/>
        <a:ea typeface="+mn-ea"/>
        <a:cs typeface="+mn-cs"/>
      </a:defRPr>
    </a:lvl6pPr>
    <a:lvl7pPr marL="3044611" algn="l" defTabSz="1014871" rtl="0" eaLnBrk="1" latinLnBrk="0" hangingPunct="1">
      <a:defRPr sz="1332" kern="1200">
        <a:solidFill>
          <a:schemeClr val="tx1"/>
        </a:solidFill>
        <a:latin typeface="+mn-lt"/>
        <a:ea typeface="+mn-ea"/>
        <a:cs typeface="+mn-cs"/>
      </a:defRPr>
    </a:lvl7pPr>
    <a:lvl8pPr marL="3552047" algn="l" defTabSz="1014871" rtl="0" eaLnBrk="1" latinLnBrk="0" hangingPunct="1">
      <a:defRPr sz="1332" kern="1200">
        <a:solidFill>
          <a:schemeClr val="tx1"/>
        </a:solidFill>
        <a:latin typeface="+mn-lt"/>
        <a:ea typeface="+mn-ea"/>
        <a:cs typeface="+mn-cs"/>
      </a:defRPr>
    </a:lvl8pPr>
    <a:lvl9pPr marL="4059481" algn="l" defTabSz="1014871" rtl="0" eaLnBrk="1" latinLnBrk="0" hangingPunct="1">
      <a:defRPr sz="133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ene Gestal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18">
            <a:extLst>
              <a:ext uri="{FF2B5EF4-FFF2-40B4-BE49-F238E27FC236}">
                <a16:creationId xmlns:a16="http://schemas.microsoft.com/office/drawing/2014/main" id="{30693312-CF3C-CFD8-C8D7-9F1A3C1D88F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39999" y="2354400"/>
            <a:ext cx="39922313" cy="1080000"/>
          </a:xfrm>
        </p:spPr>
        <p:txBody>
          <a:bodyPr tIns="90000" bIns="90000" anchor="t" anchorCtr="0"/>
          <a:lstStyle>
            <a:lvl1pPr marL="0" inden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  <a:defRPr sz="7000">
                <a:solidFill>
                  <a:schemeClr val="accent1"/>
                </a:solidFill>
              </a:defRPr>
            </a:lvl1pPr>
            <a:lvl2pPr>
              <a:defRPr sz="9614"/>
            </a:lvl2pPr>
            <a:lvl3pPr>
              <a:defRPr sz="9614"/>
            </a:lvl3pPr>
            <a:lvl4pPr>
              <a:defRPr sz="9614"/>
            </a:lvl4pPr>
            <a:lvl5pPr>
              <a:defRPr sz="9614"/>
            </a:lvl5pPr>
          </a:lstStyle>
          <a:p>
            <a:r>
              <a:rPr lang="de-DE" dirty="0"/>
              <a:t>Untertitel (optional)</a:t>
            </a:r>
          </a:p>
        </p:txBody>
      </p:sp>
      <p:sp>
        <p:nvSpPr>
          <p:cNvPr id="22" name="Textplatzhalter 14">
            <a:extLst>
              <a:ext uri="{FF2B5EF4-FFF2-40B4-BE49-F238E27FC236}">
                <a16:creationId xmlns:a16="http://schemas.microsoft.com/office/drawing/2014/main" id="{32E6C74A-5033-D14F-B96C-CC97F175A43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40000" y="27751088"/>
            <a:ext cx="12585600" cy="1890000"/>
          </a:xfrm>
        </p:spPr>
        <p:txBody>
          <a:bodyPr tIns="18000" bIns="18000" anchor="b" anchorCtr="0"/>
          <a:lstStyle>
            <a:lvl1pPr marL="0" inden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1"/>
                </a:solidFill>
              </a:defRPr>
            </a:lvl1pPr>
            <a:lvl2pPr marL="1272724" indent="0">
              <a:buNone/>
              <a:defRPr/>
            </a:lvl2pPr>
            <a:lvl3pPr marL="2545094" indent="0">
              <a:buNone/>
              <a:defRPr/>
            </a:lvl3pPr>
            <a:lvl4pPr marL="3817466" indent="0">
              <a:buNone/>
              <a:defRPr/>
            </a:lvl4pPr>
            <a:lvl5pPr marL="5089836" indent="0">
              <a:buNone/>
              <a:defRPr/>
            </a:lvl5pPr>
          </a:lstStyle>
          <a:p>
            <a:pPr lvl="0"/>
            <a:r>
              <a:rPr lang="de-DE" dirty="0"/>
              <a:t>Kontakt (optional)</a:t>
            </a:r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B66E7364-11C4-7B74-F511-F4AA859B99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440000" y="514800"/>
            <a:ext cx="39924000" cy="18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180000" rIns="90000" bIns="1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Titel hinzufügen</a:t>
            </a:r>
            <a:endParaRPr lang="en-US" altLang="de-DE" dirty="0"/>
          </a:p>
        </p:txBody>
      </p:sp>
      <p:sp>
        <p:nvSpPr>
          <p:cNvPr id="13" name="Bildplatzhalter 11">
            <a:extLst>
              <a:ext uri="{FF2B5EF4-FFF2-40B4-BE49-F238E27FC236}">
                <a16:creationId xmlns:a16="http://schemas.microsoft.com/office/drawing/2014/main" id="{F71DF7FD-6D2E-3E17-1152-9A0EB4932558}"/>
              </a:ext>
            </a:extLst>
          </p:cNvPr>
          <p:cNvSpPr>
            <a:spLocks noGrp="1"/>
          </p:cNvSpPr>
          <p:nvPr>
            <p:ph type="pic" sz="quarter" idx="39" hasCustomPrompt="1"/>
          </p:nvPr>
        </p:nvSpPr>
        <p:spPr>
          <a:xfrm>
            <a:off x="28776960" y="27936000"/>
            <a:ext cx="5752800" cy="1620000"/>
          </a:xfrm>
          <a:noFill/>
          <a:ln>
            <a:noFill/>
          </a:ln>
        </p:spPr>
        <p:txBody>
          <a:bodyPr wrap="square" lIns="0" tIns="0" rIns="0" bIns="0" anchor="b" anchorCtr="1">
            <a:noAutofit/>
          </a:bodyPr>
          <a:lstStyle>
            <a:lvl1pPr marL="0" indent="0" algn="l">
              <a:buFont typeface="Arial" panose="020B0604020202020204" pitchFamily="34" charset="0"/>
              <a:buNone/>
              <a:defRPr sz="1800">
                <a:solidFill>
                  <a:schemeClr val="tx1"/>
                </a:solidFill>
              </a:defRPr>
            </a:lvl1pPr>
            <a:lvl2pPr marL="1080000" indent="0">
              <a:buFont typeface="Arial" panose="020B0604020202020204" pitchFamily="34" charset="0"/>
              <a:buNone/>
              <a:defRPr sz="2000"/>
            </a:lvl2pPr>
          </a:lstStyle>
          <a:p>
            <a:pPr marL="342900" marR="0" lvl="0" indent="-342900" algn="l" defTabSz="4351417" rtl="0" eaLnBrk="0" fontAlgn="base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539750" algn="l"/>
              </a:tabLst>
              <a:defRPr/>
            </a:pPr>
            <a:r>
              <a:rPr lang="de-DE" dirty="0"/>
              <a:t>Optional: Zweitlogos / Logos von Fördermittelgebern</a:t>
            </a:r>
            <a:br>
              <a:rPr lang="de-DE" dirty="0"/>
            </a:br>
            <a:r>
              <a:rPr lang="de-DE" dirty="0"/>
              <a:t>Für die richtige Formatierung bitte:</a:t>
            </a:r>
            <a:br>
              <a:rPr lang="de-DE" dirty="0"/>
            </a:br>
            <a:r>
              <a:rPr lang="de-DE" dirty="0"/>
              <a:t>1.Logo-Datei wählen und einfügen</a:t>
            </a:r>
            <a:br>
              <a:rPr lang="de-DE" dirty="0"/>
            </a:br>
            <a:r>
              <a:rPr lang="de-DE" dirty="0"/>
              <a:t>2.Menü: Bildformat &gt; Pfeil neben Zuschneiden &gt; Einpassen</a:t>
            </a:r>
          </a:p>
        </p:txBody>
      </p:sp>
      <p:sp>
        <p:nvSpPr>
          <p:cNvPr id="14" name="Bildplatzhalter 11">
            <a:extLst>
              <a:ext uri="{FF2B5EF4-FFF2-40B4-BE49-F238E27FC236}">
                <a16:creationId xmlns:a16="http://schemas.microsoft.com/office/drawing/2014/main" id="{3F3EFE12-0462-F2C7-A9EE-F23EB93E2B00}"/>
              </a:ext>
            </a:extLst>
          </p:cNvPr>
          <p:cNvSpPr>
            <a:spLocks noGrp="1"/>
          </p:cNvSpPr>
          <p:nvPr>
            <p:ph type="pic" sz="quarter" idx="40" hasCustomPrompt="1"/>
          </p:nvPr>
        </p:nvSpPr>
        <p:spPr>
          <a:xfrm>
            <a:off x="15108480" y="27936000"/>
            <a:ext cx="5752800" cy="1620000"/>
          </a:xfrm>
          <a:noFill/>
          <a:ln>
            <a:noFill/>
          </a:ln>
        </p:spPr>
        <p:txBody>
          <a:bodyPr wrap="square" lIns="0" tIns="0" rIns="0" bIns="0" anchor="b" anchorCtr="1">
            <a:noAutofit/>
          </a:bodyPr>
          <a:lstStyle>
            <a:lvl1pPr marL="0" indent="0" algn="l">
              <a:buFont typeface="Arial" panose="020B0604020202020204" pitchFamily="34" charset="0"/>
              <a:buNone/>
              <a:defRPr sz="1800">
                <a:solidFill>
                  <a:schemeClr val="tx1"/>
                </a:solidFill>
              </a:defRPr>
            </a:lvl1pPr>
            <a:lvl2pPr marL="1080000" indent="0">
              <a:buFont typeface="Arial" panose="020B0604020202020204" pitchFamily="34" charset="0"/>
              <a:buNone/>
              <a:defRPr sz="2000"/>
            </a:lvl2pPr>
          </a:lstStyle>
          <a:p>
            <a:pPr marL="342900" marR="0" lvl="0" indent="-342900" algn="l" defTabSz="4351417" rtl="0" eaLnBrk="0" fontAlgn="base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539750" algn="l"/>
              </a:tabLst>
              <a:defRPr/>
            </a:pPr>
            <a:r>
              <a:rPr lang="de-DE" dirty="0"/>
              <a:t>Optional: </a:t>
            </a:r>
            <a:r>
              <a:rPr lang="de-DE" dirty="0" err="1"/>
              <a:t>secondary</a:t>
            </a:r>
            <a:r>
              <a:rPr lang="de-DE" dirty="0"/>
              <a:t> </a:t>
            </a:r>
            <a:r>
              <a:rPr lang="de-DE" dirty="0" err="1"/>
              <a:t>logos</a:t>
            </a:r>
            <a:br>
              <a:rPr lang="de-DE" dirty="0"/>
            </a:b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correct</a:t>
            </a:r>
            <a:r>
              <a:rPr lang="de-DE" dirty="0"/>
              <a:t> </a:t>
            </a:r>
            <a:r>
              <a:rPr lang="de-DE" dirty="0" err="1"/>
              <a:t>formatting</a:t>
            </a:r>
            <a:r>
              <a:rPr lang="de-DE" dirty="0"/>
              <a:t>, </a:t>
            </a:r>
            <a:r>
              <a:rPr lang="de-DE" dirty="0" err="1"/>
              <a:t>please</a:t>
            </a:r>
            <a:r>
              <a:rPr lang="de-DE" dirty="0"/>
              <a:t>: </a:t>
            </a:r>
            <a:br>
              <a:rPr lang="de-DE" dirty="0"/>
            </a:br>
            <a:r>
              <a:rPr lang="de-DE" dirty="0"/>
              <a:t>1. Select and </a:t>
            </a:r>
            <a:r>
              <a:rPr lang="de-DE" dirty="0" err="1"/>
              <a:t>insert</a:t>
            </a:r>
            <a:r>
              <a:rPr lang="de-DE" dirty="0"/>
              <a:t> logo </a:t>
            </a:r>
            <a:r>
              <a:rPr lang="de-DE" dirty="0" err="1"/>
              <a:t>file</a:t>
            </a:r>
            <a:br>
              <a:rPr lang="de-DE" dirty="0"/>
            </a:br>
            <a:r>
              <a:rPr lang="de-DE" dirty="0"/>
              <a:t>2. Menu: Shape F</a:t>
            </a:r>
            <a:r>
              <a:rPr lang="de-DE" dirty="0" err="1"/>
              <a:t>ormat</a:t>
            </a:r>
            <a:r>
              <a:rPr lang="de-DE" dirty="0"/>
              <a:t> &gt; arrow </a:t>
            </a:r>
            <a:r>
              <a:rPr lang="de-DE" dirty="0" err="1"/>
              <a:t>next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Crop</a:t>
            </a:r>
            <a:r>
              <a:rPr lang="de-DE" dirty="0"/>
              <a:t> &gt; Fit</a:t>
            </a:r>
          </a:p>
        </p:txBody>
      </p:sp>
      <p:sp>
        <p:nvSpPr>
          <p:cNvPr id="15" name="Bildplatzhalter 11">
            <a:extLst>
              <a:ext uri="{FF2B5EF4-FFF2-40B4-BE49-F238E27FC236}">
                <a16:creationId xmlns:a16="http://schemas.microsoft.com/office/drawing/2014/main" id="{E9DA8BD5-52C4-33DD-5289-D501F35A8404}"/>
              </a:ext>
            </a:extLst>
          </p:cNvPr>
          <p:cNvSpPr>
            <a:spLocks noGrp="1"/>
          </p:cNvSpPr>
          <p:nvPr>
            <p:ph type="pic" sz="quarter" idx="41" hasCustomPrompt="1"/>
          </p:nvPr>
        </p:nvSpPr>
        <p:spPr>
          <a:xfrm>
            <a:off x="21942720" y="27936000"/>
            <a:ext cx="5752800" cy="1620500"/>
          </a:xfrm>
          <a:noFill/>
          <a:ln>
            <a:noFill/>
          </a:ln>
        </p:spPr>
        <p:txBody>
          <a:bodyPr wrap="square" lIns="0" tIns="0" rIns="0" bIns="0" anchor="b" anchorCtr="1">
            <a:noAutofit/>
          </a:bodyPr>
          <a:lstStyle>
            <a:lvl1pPr marL="0" indent="0" algn="l">
              <a:buFont typeface="Arial" panose="020B0604020202020204" pitchFamily="34" charset="0"/>
              <a:buNone/>
              <a:defRPr sz="1800">
                <a:solidFill>
                  <a:schemeClr val="tx1"/>
                </a:solidFill>
              </a:defRPr>
            </a:lvl1pPr>
            <a:lvl2pPr marL="1080000" indent="0">
              <a:buFont typeface="Arial" panose="020B0604020202020204" pitchFamily="34" charset="0"/>
              <a:buNone/>
              <a:defRPr sz="2000"/>
            </a:lvl2pPr>
          </a:lstStyle>
          <a:p>
            <a:pPr marL="342900" marR="0" lvl="0" indent="-342900" algn="l" defTabSz="4351417" rtl="0" eaLnBrk="0" fontAlgn="base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539750" algn="l"/>
              </a:tabLst>
              <a:defRPr/>
            </a:pPr>
            <a:r>
              <a:rPr lang="de-DE" dirty="0"/>
              <a:t>Optional: Zweitlogos / Logos von Fördermittelgebern</a:t>
            </a:r>
            <a:br>
              <a:rPr lang="de-DE" dirty="0"/>
            </a:br>
            <a:r>
              <a:rPr lang="de-DE" dirty="0"/>
              <a:t>Für die richtige Formatierung bitte:</a:t>
            </a:r>
            <a:br>
              <a:rPr lang="de-DE" dirty="0"/>
            </a:br>
            <a:r>
              <a:rPr lang="de-DE" dirty="0"/>
              <a:t>1.Logo-Datei wählen und einfügen</a:t>
            </a:r>
            <a:br>
              <a:rPr lang="de-DE" dirty="0"/>
            </a:br>
            <a:r>
              <a:rPr lang="de-DE" dirty="0"/>
              <a:t>2.Menü: Bildformat &gt; Pfeil neben Zuschneiden &gt; Einpassen</a:t>
            </a:r>
          </a:p>
        </p:txBody>
      </p:sp>
      <p:sp>
        <p:nvSpPr>
          <p:cNvPr id="26" name="Textplatzhalter 26">
            <a:extLst>
              <a:ext uri="{FF2B5EF4-FFF2-40B4-BE49-F238E27FC236}">
                <a16:creationId xmlns:a16="http://schemas.microsoft.com/office/drawing/2014/main" id="{A88092AD-4EE6-DAAB-1386-DAD5EDE6BF0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438278" y="4500000"/>
            <a:ext cx="39924000" cy="1170000"/>
          </a:xfrm>
        </p:spPr>
        <p:txBody>
          <a:bodyPr tIns="90000" bIns="90000" anchor="b" anchorCtr="0">
            <a:noAutofit/>
          </a:bodyPr>
          <a:lstStyle>
            <a:lvl1pPr marL="0" inden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  <a:defRPr sz="3000"/>
            </a:lvl1pPr>
          </a:lstStyle>
          <a:p>
            <a:pPr lvl="0"/>
            <a:r>
              <a:rPr lang="de-DE" dirty="0"/>
              <a:t>Autor, Institut; Autor, Institut… </a:t>
            </a:r>
            <a:br>
              <a:rPr lang="de-DE" dirty="0"/>
            </a:br>
            <a:r>
              <a:rPr lang="de-DE" dirty="0"/>
              <a:t>Optional: Universität Trier, Fachbereich, Fach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71DD0C2D-1395-7D49-499A-261063842511}"/>
              </a:ext>
            </a:extLst>
          </p:cNvPr>
          <p:cNvSpPr>
            <a:spLocks noGrp="1" noChangeArrowheads="1"/>
          </p:cNvSpPr>
          <p:nvPr>
            <p:ph idx="1" hasCustomPrompt="1"/>
          </p:nvPr>
        </p:nvSpPr>
        <p:spPr bwMode="auto">
          <a:xfrm>
            <a:off x="1439863" y="6479999"/>
            <a:ext cx="39922450" cy="2037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180000" rIns="90000" bIns="1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 dirty="0"/>
              <a:t>Text hinzufügen</a:t>
            </a:r>
          </a:p>
          <a:p>
            <a:pPr lvl="1"/>
            <a:r>
              <a:rPr lang="en-US" altLang="de-DE" dirty="0"/>
              <a:t>Second level</a:t>
            </a:r>
          </a:p>
          <a:p>
            <a:pPr lvl="2"/>
            <a:r>
              <a:rPr lang="en-US" altLang="de-DE" dirty="0"/>
              <a:t>Third level</a:t>
            </a:r>
          </a:p>
          <a:p>
            <a:pPr lvl="3"/>
            <a:r>
              <a:rPr lang="en-US" altLang="de-DE" dirty="0"/>
              <a:t>Fourth level</a:t>
            </a:r>
          </a:p>
          <a:p>
            <a:pPr lvl="4"/>
            <a:r>
              <a:rPr lang="en-US" altLang="de-DE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3291406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Spal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B4935D88-B88F-EA02-35DC-CC1ABCFB98B4}"/>
              </a:ext>
            </a:extLst>
          </p:cNvPr>
          <p:cNvSpPr>
            <a:spLocks noGrp="1"/>
          </p:cNvSpPr>
          <p:nvPr>
            <p:ph sz="half" idx="19" hasCustomPrompt="1"/>
          </p:nvPr>
        </p:nvSpPr>
        <p:spPr>
          <a:xfrm>
            <a:off x="1440000" y="6480307"/>
            <a:ext cx="19422000" cy="6429600"/>
          </a:xfrm>
        </p:spPr>
        <p:txBody>
          <a:bodyPr/>
          <a:lstStyle>
            <a:lvl1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1pPr>
            <a:lvl2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2pPr>
            <a:lvl3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3pPr>
            <a:lvl4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4pPr>
            <a:lvl5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5pPr>
            <a:lvl6pPr>
              <a:defRPr sz="2545"/>
            </a:lvl6pPr>
            <a:lvl7pPr>
              <a:defRPr sz="2545"/>
            </a:lvl7pPr>
            <a:lvl8pPr>
              <a:defRPr sz="2545"/>
            </a:lvl8pPr>
            <a:lvl9pPr>
              <a:defRPr sz="2545"/>
            </a:lvl9pPr>
          </a:lstStyle>
          <a:p>
            <a:pPr lvl="0"/>
            <a:r>
              <a:rPr lang="en-US" dirty="0"/>
              <a:t>Text hinzufügen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20" name="Gerade Verbindung 19">
            <a:extLst>
              <a:ext uri="{FF2B5EF4-FFF2-40B4-BE49-F238E27FC236}">
                <a16:creationId xmlns:a16="http://schemas.microsoft.com/office/drawing/2014/main" id="{4CB401D1-7C53-790F-FCD6-A234D6041E88}"/>
              </a:ext>
            </a:extLst>
          </p:cNvPr>
          <p:cNvCxnSpPr/>
          <p:nvPr userDrawn="1"/>
        </p:nvCxnSpPr>
        <p:spPr bwMode="auto">
          <a:xfrm>
            <a:off x="21401881" y="6480305"/>
            <a:ext cx="0" cy="20376000"/>
          </a:xfrm>
          <a:prstGeom prst="line">
            <a:avLst/>
          </a:prstGeom>
          <a:solidFill>
            <a:srgbClr val="000066"/>
          </a:solidFill>
          <a:ln w="25400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Textplatzhalter 18">
            <a:extLst>
              <a:ext uri="{FF2B5EF4-FFF2-40B4-BE49-F238E27FC236}">
                <a16:creationId xmlns:a16="http://schemas.microsoft.com/office/drawing/2014/main" id="{2F18DE7C-C7AE-B265-1BA3-9E82FCC6EE4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39999" y="2354400"/>
            <a:ext cx="39924000" cy="1080000"/>
          </a:xfrm>
        </p:spPr>
        <p:txBody>
          <a:bodyPr tIns="90000" bIns="90000" anchor="t" anchorCtr="0"/>
          <a:lstStyle>
            <a:lvl1pPr marL="0" inden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  <a:defRPr sz="7000">
                <a:solidFill>
                  <a:schemeClr val="accent1"/>
                </a:solidFill>
              </a:defRPr>
            </a:lvl1pPr>
            <a:lvl2pPr>
              <a:defRPr sz="9614"/>
            </a:lvl2pPr>
            <a:lvl3pPr>
              <a:defRPr sz="9614"/>
            </a:lvl3pPr>
            <a:lvl4pPr>
              <a:defRPr sz="9614"/>
            </a:lvl4pPr>
            <a:lvl5pPr>
              <a:defRPr sz="9614"/>
            </a:lvl5pPr>
          </a:lstStyle>
          <a:p>
            <a:r>
              <a:rPr lang="de-DE" dirty="0"/>
              <a:t>Untertitel (optional)</a:t>
            </a: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2706584C-1FED-BCD1-265A-85D67A0186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440000" y="514800"/>
            <a:ext cx="39924000" cy="18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180000" rIns="90000" bIns="1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Titel hinzufügen</a:t>
            </a:r>
            <a:endParaRPr lang="en-US" altLang="de-DE" dirty="0"/>
          </a:p>
        </p:txBody>
      </p:sp>
      <p:sp>
        <p:nvSpPr>
          <p:cNvPr id="27" name="Textplatzhalter 14">
            <a:extLst>
              <a:ext uri="{FF2B5EF4-FFF2-40B4-BE49-F238E27FC236}">
                <a16:creationId xmlns:a16="http://schemas.microsoft.com/office/drawing/2014/main" id="{A1125DBC-E633-FB49-F02F-3A52035DD2C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40000" y="27751088"/>
            <a:ext cx="12585600" cy="1889999"/>
          </a:xfrm>
        </p:spPr>
        <p:txBody>
          <a:bodyPr tIns="18000" bIns="18000" anchor="b" anchorCtr="0"/>
          <a:lstStyle>
            <a:lvl1pPr marL="0" inden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1"/>
                </a:solidFill>
              </a:defRPr>
            </a:lvl1pPr>
            <a:lvl2pPr marL="1272724" indent="0">
              <a:buNone/>
              <a:defRPr/>
            </a:lvl2pPr>
            <a:lvl3pPr marL="2545094" indent="0">
              <a:buNone/>
              <a:defRPr/>
            </a:lvl3pPr>
            <a:lvl4pPr marL="3817466" indent="0">
              <a:buNone/>
              <a:defRPr/>
            </a:lvl4pPr>
            <a:lvl5pPr marL="5089836" indent="0">
              <a:buNone/>
              <a:defRPr/>
            </a:lvl5pPr>
          </a:lstStyle>
          <a:p>
            <a:pPr lvl="0"/>
            <a:r>
              <a:rPr lang="de-DE" dirty="0"/>
              <a:t>Kontakt (optional)</a:t>
            </a:r>
          </a:p>
        </p:txBody>
      </p:sp>
      <p:sp>
        <p:nvSpPr>
          <p:cNvPr id="28" name="Bildplatzhalter 11">
            <a:extLst>
              <a:ext uri="{FF2B5EF4-FFF2-40B4-BE49-F238E27FC236}">
                <a16:creationId xmlns:a16="http://schemas.microsoft.com/office/drawing/2014/main" id="{59B33D29-4AB3-3D29-41A6-1DBAD3D03755}"/>
              </a:ext>
            </a:extLst>
          </p:cNvPr>
          <p:cNvSpPr>
            <a:spLocks noGrp="1"/>
          </p:cNvSpPr>
          <p:nvPr>
            <p:ph type="pic" sz="quarter" idx="39" hasCustomPrompt="1"/>
          </p:nvPr>
        </p:nvSpPr>
        <p:spPr>
          <a:xfrm>
            <a:off x="28776960" y="27936000"/>
            <a:ext cx="5752800" cy="1620000"/>
          </a:xfrm>
          <a:noFill/>
          <a:ln>
            <a:noFill/>
          </a:ln>
        </p:spPr>
        <p:txBody>
          <a:bodyPr wrap="square" lIns="0" tIns="0" rIns="0" bIns="0" anchor="b" anchorCtr="1">
            <a:noAutofit/>
          </a:bodyPr>
          <a:lstStyle>
            <a:lvl1pPr marL="0" indent="0" algn="l">
              <a:buFont typeface="Arial" panose="020B0604020202020204" pitchFamily="34" charset="0"/>
              <a:buNone/>
              <a:defRPr sz="1800">
                <a:solidFill>
                  <a:schemeClr val="tx1"/>
                </a:solidFill>
              </a:defRPr>
            </a:lvl1pPr>
            <a:lvl2pPr marL="1080000" indent="0">
              <a:buFont typeface="Arial" panose="020B0604020202020204" pitchFamily="34" charset="0"/>
              <a:buNone/>
              <a:defRPr sz="2000"/>
            </a:lvl2pPr>
          </a:lstStyle>
          <a:p>
            <a:pPr marL="342900" marR="0" lvl="0" indent="-342900" algn="l" defTabSz="4351417" rtl="0" eaLnBrk="0" fontAlgn="base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539750" algn="l"/>
              </a:tabLst>
              <a:defRPr/>
            </a:pPr>
            <a:r>
              <a:rPr lang="de-DE" dirty="0"/>
              <a:t>Optional: Zweitlogos / Logos von Fördermittelgebern</a:t>
            </a:r>
            <a:br>
              <a:rPr lang="de-DE" dirty="0"/>
            </a:br>
            <a:r>
              <a:rPr lang="de-DE" dirty="0"/>
              <a:t>Für die richtige Formatierung bitte:</a:t>
            </a:r>
            <a:br>
              <a:rPr lang="de-DE" dirty="0"/>
            </a:br>
            <a:r>
              <a:rPr lang="de-DE" dirty="0"/>
              <a:t>1.Logo-Datei wählen und einfügen</a:t>
            </a:r>
            <a:br>
              <a:rPr lang="de-DE" dirty="0"/>
            </a:br>
            <a:r>
              <a:rPr lang="de-DE" dirty="0"/>
              <a:t>2.Menü: Bildformat &gt; Pfeil neben Zuschneiden &gt; Einpassen</a:t>
            </a:r>
          </a:p>
        </p:txBody>
      </p:sp>
      <p:sp>
        <p:nvSpPr>
          <p:cNvPr id="29" name="Bildplatzhalter 11">
            <a:extLst>
              <a:ext uri="{FF2B5EF4-FFF2-40B4-BE49-F238E27FC236}">
                <a16:creationId xmlns:a16="http://schemas.microsoft.com/office/drawing/2014/main" id="{15189E65-0B4A-537B-DC40-CA3764C74317}"/>
              </a:ext>
            </a:extLst>
          </p:cNvPr>
          <p:cNvSpPr>
            <a:spLocks noGrp="1"/>
          </p:cNvSpPr>
          <p:nvPr>
            <p:ph type="pic" sz="quarter" idx="40" hasCustomPrompt="1"/>
          </p:nvPr>
        </p:nvSpPr>
        <p:spPr>
          <a:xfrm>
            <a:off x="15108480" y="27936000"/>
            <a:ext cx="5752800" cy="1620000"/>
          </a:xfrm>
          <a:noFill/>
          <a:ln>
            <a:noFill/>
          </a:ln>
        </p:spPr>
        <p:txBody>
          <a:bodyPr wrap="square" lIns="0" tIns="0" rIns="0" bIns="0" anchor="b" anchorCtr="1">
            <a:noAutofit/>
          </a:bodyPr>
          <a:lstStyle>
            <a:lvl1pPr marL="0" indent="0" algn="l">
              <a:buFont typeface="Arial" panose="020B0604020202020204" pitchFamily="34" charset="0"/>
              <a:buNone/>
              <a:defRPr sz="1800">
                <a:solidFill>
                  <a:schemeClr val="tx1"/>
                </a:solidFill>
              </a:defRPr>
            </a:lvl1pPr>
            <a:lvl2pPr marL="1080000" indent="0">
              <a:buFont typeface="Arial" panose="020B0604020202020204" pitchFamily="34" charset="0"/>
              <a:buNone/>
              <a:defRPr sz="2000"/>
            </a:lvl2pPr>
          </a:lstStyle>
          <a:p>
            <a:pPr marL="342900" marR="0" lvl="0" indent="-342900" algn="l" defTabSz="4351417" rtl="0" eaLnBrk="0" fontAlgn="base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539750" algn="l"/>
              </a:tabLst>
              <a:defRPr/>
            </a:pPr>
            <a:r>
              <a:rPr lang="de-DE" dirty="0"/>
              <a:t>Optional: </a:t>
            </a:r>
            <a:r>
              <a:rPr lang="de-DE" dirty="0" err="1"/>
              <a:t>secondary</a:t>
            </a:r>
            <a:r>
              <a:rPr lang="de-DE" dirty="0"/>
              <a:t> </a:t>
            </a:r>
            <a:r>
              <a:rPr lang="de-DE" dirty="0" err="1"/>
              <a:t>logos</a:t>
            </a:r>
            <a:br>
              <a:rPr lang="de-DE" dirty="0"/>
            </a:b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correct</a:t>
            </a:r>
            <a:r>
              <a:rPr lang="de-DE" dirty="0"/>
              <a:t> </a:t>
            </a:r>
            <a:r>
              <a:rPr lang="de-DE" dirty="0" err="1"/>
              <a:t>formatting</a:t>
            </a:r>
            <a:r>
              <a:rPr lang="de-DE" dirty="0"/>
              <a:t>, </a:t>
            </a:r>
            <a:r>
              <a:rPr lang="de-DE" dirty="0" err="1"/>
              <a:t>please</a:t>
            </a:r>
            <a:r>
              <a:rPr lang="de-DE" dirty="0"/>
              <a:t>: </a:t>
            </a:r>
            <a:br>
              <a:rPr lang="de-DE" dirty="0"/>
            </a:br>
            <a:r>
              <a:rPr lang="de-DE" dirty="0"/>
              <a:t>1. Select and </a:t>
            </a:r>
            <a:r>
              <a:rPr lang="de-DE" dirty="0" err="1"/>
              <a:t>insert</a:t>
            </a:r>
            <a:r>
              <a:rPr lang="de-DE" dirty="0"/>
              <a:t> logo </a:t>
            </a:r>
            <a:r>
              <a:rPr lang="de-DE" dirty="0" err="1"/>
              <a:t>file</a:t>
            </a:r>
            <a:br>
              <a:rPr lang="de-DE" dirty="0"/>
            </a:br>
            <a:r>
              <a:rPr lang="de-DE" dirty="0"/>
              <a:t>2. Menu: Shape F</a:t>
            </a:r>
            <a:r>
              <a:rPr lang="de-DE" dirty="0" err="1"/>
              <a:t>ormat</a:t>
            </a:r>
            <a:r>
              <a:rPr lang="de-DE" dirty="0"/>
              <a:t> &gt; arrow </a:t>
            </a:r>
            <a:r>
              <a:rPr lang="de-DE" dirty="0" err="1"/>
              <a:t>next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Crop</a:t>
            </a:r>
            <a:r>
              <a:rPr lang="de-DE" dirty="0"/>
              <a:t> &gt; Fit</a:t>
            </a:r>
          </a:p>
        </p:txBody>
      </p:sp>
      <p:sp>
        <p:nvSpPr>
          <p:cNvPr id="30" name="Bildplatzhalter 11">
            <a:extLst>
              <a:ext uri="{FF2B5EF4-FFF2-40B4-BE49-F238E27FC236}">
                <a16:creationId xmlns:a16="http://schemas.microsoft.com/office/drawing/2014/main" id="{9F9ED298-CBEA-FA22-D0B5-67525EEF7F65}"/>
              </a:ext>
            </a:extLst>
          </p:cNvPr>
          <p:cNvSpPr>
            <a:spLocks noGrp="1"/>
          </p:cNvSpPr>
          <p:nvPr>
            <p:ph type="pic" sz="quarter" idx="41" hasCustomPrompt="1"/>
          </p:nvPr>
        </p:nvSpPr>
        <p:spPr>
          <a:xfrm>
            <a:off x="21942720" y="27936000"/>
            <a:ext cx="5752800" cy="1620500"/>
          </a:xfrm>
          <a:noFill/>
          <a:ln>
            <a:noFill/>
          </a:ln>
        </p:spPr>
        <p:txBody>
          <a:bodyPr wrap="square" lIns="0" tIns="0" rIns="0" bIns="0" anchor="b" anchorCtr="1">
            <a:noAutofit/>
          </a:bodyPr>
          <a:lstStyle>
            <a:lvl1pPr marL="0" indent="0" algn="l">
              <a:buFont typeface="Arial" panose="020B0604020202020204" pitchFamily="34" charset="0"/>
              <a:buNone/>
              <a:defRPr sz="1800">
                <a:solidFill>
                  <a:schemeClr val="tx1"/>
                </a:solidFill>
              </a:defRPr>
            </a:lvl1pPr>
            <a:lvl2pPr marL="1080000" indent="0">
              <a:buFont typeface="Arial" panose="020B0604020202020204" pitchFamily="34" charset="0"/>
              <a:buNone/>
              <a:defRPr sz="2000"/>
            </a:lvl2pPr>
          </a:lstStyle>
          <a:p>
            <a:pPr marL="342900" marR="0" lvl="0" indent="-342900" algn="l" defTabSz="4351417" rtl="0" eaLnBrk="0" fontAlgn="base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539750" algn="l"/>
              </a:tabLst>
              <a:defRPr/>
            </a:pPr>
            <a:r>
              <a:rPr lang="de-DE" dirty="0"/>
              <a:t>Optional: Zweitlogos / Logos von Fördermittelgebern</a:t>
            </a:r>
            <a:br>
              <a:rPr lang="de-DE" dirty="0"/>
            </a:br>
            <a:r>
              <a:rPr lang="de-DE" dirty="0"/>
              <a:t>Für die richtige Formatierung bitte:</a:t>
            </a:r>
            <a:br>
              <a:rPr lang="de-DE" dirty="0"/>
            </a:br>
            <a:r>
              <a:rPr lang="de-DE" dirty="0"/>
              <a:t>1.Logo-Datei wählen und einfügen</a:t>
            </a:r>
            <a:br>
              <a:rPr lang="de-DE" dirty="0"/>
            </a:br>
            <a:r>
              <a:rPr lang="de-DE" dirty="0"/>
              <a:t>2.Menü: Bildformat &gt; Pfeil neben Zuschneiden &gt; Einpassen</a:t>
            </a:r>
          </a:p>
        </p:txBody>
      </p:sp>
      <p:sp>
        <p:nvSpPr>
          <p:cNvPr id="33" name="Textplatzhalter 26">
            <a:extLst>
              <a:ext uri="{FF2B5EF4-FFF2-40B4-BE49-F238E27FC236}">
                <a16:creationId xmlns:a16="http://schemas.microsoft.com/office/drawing/2014/main" id="{AFF65BEE-4F09-C904-F92A-4EB079EE6B9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438278" y="4500000"/>
            <a:ext cx="39924000" cy="1170000"/>
          </a:xfrm>
        </p:spPr>
        <p:txBody>
          <a:bodyPr tIns="90000" bIns="90000" anchor="b" anchorCtr="0">
            <a:noAutofit/>
          </a:bodyPr>
          <a:lstStyle>
            <a:lvl1pPr marL="0" inden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  <a:defRPr sz="3000"/>
            </a:lvl1pPr>
          </a:lstStyle>
          <a:p>
            <a:pPr lvl="0"/>
            <a:r>
              <a:rPr lang="de-DE" dirty="0"/>
              <a:t>Autor, Institut; Autor, Institut… </a:t>
            </a:r>
            <a:br>
              <a:rPr lang="de-DE" dirty="0"/>
            </a:br>
            <a:r>
              <a:rPr lang="de-DE" dirty="0"/>
              <a:t>Optional: Universität Trier, Fachbereich, Fach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8DE3FBCA-1361-B27D-B03E-2E0409944108}"/>
              </a:ext>
            </a:extLst>
          </p:cNvPr>
          <p:cNvSpPr>
            <a:spLocks noGrp="1"/>
          </p:cNvSpPr>
          <p:nvPr>
            <p:ph sz="half" idx="42" hasCustomPrompt="1"/>
          </p:nvPr>
        </p:nvSpPr>
        <p:spPr>
          <a:xfrm>
            <a:off x="1440000" y="13453506"/>
            <a:ext cx="19422000" cy="6429600"/>
          </a:xfrm>
        </p:spPr>
        <p:txBody>
          <a:bodyPr/>
          <a:lstStyle>
            <a:lvl1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1pPr>
            <a:lvl2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2pPr>
            <a:lvl3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3pPr>
            <a:lvl4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4pPr>
            <a:lvl5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5pPr>
            <a:lvl6pPr>
              <a:defRPr sz="2545"/>
            </a:lvl6pPr>
            <a:lvl7pPr>
              <a:defRPr sz="2545"/>
            </a:lvl7pPr>
            <a:lvl8pPr>
              <a:defRPr sz="2545"/>
            </a:lvl8pPr>
            <a:lvl9pPr>
              <a:defRPr sz="2545"/>
            </a:lvl9pPr>
          </a:lstStyle>
          <a:p>
            <a:pPr lvl="0"/>
            <a:r>
              <a:rPr lang="en-US" dirty="0"/>
              <a:t>Text hinzufügen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7A44FD0-2647-56AE-CF03-308606E52916}"/>
              </a:ext>
            </a:extLst>
          </p:cNvPr>
          <p:cNvSpPr>
            <a:spLocks noGrp="1"/>
          </p:cNvSpPr>
          <p:nvPr>
            <p:ph sz="half" idx="43" hasCustomPrompt="1"/>
          </p:nvPr>
        </p:nvSpPr>
        <p:spPr>
          <a:xfrm>
            <a:off x="1440000" y="20426705"/>
            <a:ext cx="19422000" cy="6429600"/>
          </a:xfrm>
        </p:spPr>
        <p:txBody>
          <a:bodyPr/>
          <a:lstStyle>
            <a:lvl1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1pPr>
            <a:lvl2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2pPr>
            <a:lvl3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3pPr>
            <a:lvl4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4pPr>
            <a:lvl5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5pPr>
            <a:lvl6pPr>
              <a:defRPr sz="2545"/>
            </a:lvl6pPr>
            <a:lvl7pPr>
              <a:defRPr sz="2545"/>
            </a:lvl7pPr>
            <a:lvl8pPr>
              <a:defRPr sz="2545"/>
            </a:lvl8pPr>
            <a:lvl9pPr>
              <a:defRPr sz="2545"/>
            </a:lvl9pPr>
          </a:lstStyle>
          <a:p>
            <a:pPr lvl="0"/>
            <a:r>
              <a:rPr lang="en-US" dirty="0"/>
              <a:t>Text hinzufügen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F7BBD35D-8359-4692-5714-10470CEFB1C8}"/>
              </a:ext>
            </a:extLst>
          </p:cNvPr>
          <p:cNvSpPr>
            <a:spLocks noGrp="1"/>
          </p:cNvSpPr>
          <p:nvPr>
            <p:ph sz="half" idx="44" hasCustomPrompt="1"/>
          </p:nvPr>
        </p:nvSpPr>
        <p:spPr>
          <a:xfrm>
            <a:off x="21942000" y="6480307"/>
            <a:ext cx="19422000" cy="6429600"/>
          </a:xfrm>
        </p:spPr>
        <p:txBody>
          <a:bodyPr/>
          <a:lstStyle>
            <a:lvl1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1pPr>
            <a:lvl2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2pPr>
            <a:lvl3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3pPr>
            <a:lvl4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4pPr>
            <a:lvl5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5pPr>
            <a:lvl6pPr>
              <a:defRPr sz="2545"/>
            </a:lvl6pPr>
            <a:lvl7pPr>
              <a:defRPr sz="2545"/>
            </a:lvl7pPr>
            <a:lvl8pPr>
              <a:defRPr sz="2545"/>
            </a:lvl8pPr>
            <a:lvl9pPr>
              <a:defRPr sz="2545"/>
            </a:lvl9pPr>
          </a:lstStyle>
          <a:p>
            <a:pPr lvl="0"/>
            <a:r>
              <a:rPr lang="en-US" dirty="0"/>
              <a:t>Text hinzufügen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4343A467-C89D-8BFF-0294-05134AEDFB24}"/>
              </a:ext>
            </a:extLst>
          </p:cNvPr>
          <p:cNvSpPr>
            <a:spLocks noGrp="1"/>
          </p:cNvSpPr>
          <p:nvPr>
            <p:ph sz="half" idx="45" hasCustomPrompt="1"/>
          </p:nvPr>
        </p:nvSpPr>
        <p:spPr>
          <a:xfrm>
            <a:off x="21942000" y="13453506"/>
            <a:ext cx="19422000" cy="6429600"/>
          </a:xfrm>
        </p:spPr>
        <p:txBody>
          <a:bodyPr/>
          <a:lstStyle>
            <a:lvl1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1pPr>
            <a:lvl2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2pPr>
            <a:lvl3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3pPr>
            <a:lvl4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4pPr>
            <a:lvl5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5pPr>
            <a:lvl6pPr>
              <a:defRPr sz="2545"/>
            </a:lvl6pPr>
            <a:lvl7pPr>
              <a:defRPr sz="2545"/>
            </a:lvl7pPr>
            <a:lvl8pPr>
              <a:defRPr sz="2545"/>
            </a:lvl8pPr>
            <a:lvl9pPr>
              <a:defRPr sz="2545"/>
            </a:lvl9pPr>
          </a:lstStyle>
          <a:p>
            <a:pPr lvl="0"/>
            <a:r>
              <a:rPr lang="en-US" dirty="0"/>
              <a:t>Text hinzufügen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5DCBC180-3408-28E5-98F3-E64AD66CD1A8}"/>
              </a:ext>
            </a:extLst>
          </p:cNvPr>
          <p:cNvSpPr>
            <a:spLocks noGrp="1"/>
          </p:cNvSpPr>
          <p:nvPr>
            <p:ph sz="half" idx="46" hasCustomPrompt="1"/>
          </p:nvPr>
        </p:nvSpPr>
        <p:spPr>
          <a:xfrm>
            <a:off x="21942000" y="20426705"/>
            <a:ext cx="19422000" cy="6429600"/>
          </a:xfrm>
        </p:spPr>
        <p:txBody>
          <a:bodyPr/>
          <a:lstStyle>
            <a:lvl1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1pPr>
            <a:lvl2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2pPr>
            <a:lvl3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3pPr>
            <a:lvl4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4pPr>
            <a:lvl5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5pPr>
            <a:lvl6pPr>
              <a:defRPr sz="2545"/>
            </a:lvl6pPr>
            <a:lvl7pPr>
              <a:defRPr sz="2545"/>
            </a:lvl7pPr>
            <a:lvl8pPr>
              <a:defRPr sz="2545"/>
            </a:lvl8pPr>
            <a:lvl9pPr>
              <a:defRPr sz="2545"/>
            </a:lvl9pPr>
          </a:lstStyle>
          <a:p>
            <a:pPr lvl="0"/>
            <a:r>
              <a:rPr lang="en-US" dirty="0"/>
              <a:t>Text hinzufügen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765025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3821" userDrawn="1">
          <p15:clr>
            <a:srgbClr val="FBAE40"/>
          </p15:clr>
        </p15:guide>
        <p15:guide id="2" pos="131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Spal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B4935D88-B88F-EA02-35DC-CC1ABCFB98B4}"/>
              </a:ext>
            </a:extLst>
          </p:cNvPr>
          <p:cNvSpPr>
            <a:spLocks noGrp="1"/>
          </p:cNvSpPr>
          <p:nvPr>
            <p:ph sz="half" idx="19" hasCustomPrompt="1"/>
          </p:nvPr>
        </p:nvSpPr>
        <p:spPr>
          <a:xfrm>
            <a:off x="1440000" y="6480307"/>
            <a:ext cx="12585600" cy="6429600"/>
          </a:xfrm>
        </p:spPr>
        <p:txBody>
          <a:bodyPr/>
          <a:lstStyle>
            <a:lvl1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1pPr>
            <a:lvl2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2pPr>
            <a:lvl3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3pPr>
            <a:lvl4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4pPr>
            <a:lvl5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5pPr>
            <a:lvl6pPr>
              <a:defRPr sz="2545"/>
            </a:lvl6pPr>
            <a:lvl7pPr>
              <a:defRPr sz="2545"/>
            </a:lvl7pPr>
            <a:lvl8pPr>
              <a:defRPr sz="2545"/>
            </a:lvl8pPr>
            <a:lvl9pPr>
              <a:defRPr sz="2545"/>
            </a:lvl9pPr>
          </a:lstStyle>
          <a:p>
            <a:pPr lvl="0"/>
            <a:r>
              <a:rPr lang="en-US" dirty="0"/>
              <a:t>Text hinzufügen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20" name="Gerade Verbindung 19">
            <a:extLst>
              <a:ext uri="{FF2B5EF4-FFF2-40B4-BE49-F238E27FC236}">
                <a16:creationId xmlns:a16="http://schemas.microsoft.com/office/drawing/2014/main" id="{4CB401D1-7C53-790F-FCD6-A234D6041E88}"/>
              </a:ext>
            </a:extLst>
          </p:cNvPr>
          <p:cNvCxnSpPr/>
          <p:nvPr userDrawn="1"/>
        </p:nvCxnSpPr>
        <p:spPr bwMode="auto">
          <a:xfrm>
            <a:off x="14567400" y="6479999"/>
            <a:ext cx="0" cy="20376000"/>
          </a:xfrm>
          <a:prstGeom prst="line">
            <a:avLst/>
          </a:prstGeom>
          <a:solidFill>
            <a:srgbClr val="000066"/>
          </a:solidFill>
          <a:ln w="25400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 Verbindung 20">
            <a:extLst>
              <a:ext uri="{FF2B5EF4-FFF2-40B4-BE49-F238E27FC236}">
                <a16:creationId xmlns:a16="http://schemas.microsoft.com/office/drawing/2014/main" id="{4FE68F84-4B36-9AEA-968E-354B11549B3A}"/>
              </a:ext>
            </a:extLst>
          </p:cNvPr>
          <p:cNvCxnSpPr/>
          <p:nvPr userDrawn="1"/>
        </p:nvCxnSpPr>
        <p:spPr bwMode="auto">
          <a:xfrm>
            <a:off x="28236600" y="6476999"/>
            <a:ext cx="0" cy="20376000"/>
          </a:xfrm>
          <a:prstGeom prst="line">
            <a:avLst/>
          </a:prstGeom>
          <a:solidFill>
            <a:srgbClr val="000066"/>
          </a:solidFill>
          <a:ln w="25400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Textplatzhalter 18">
            <a:extLst>
              <a:ext uri="{FF2B5EF4-FFF2-40B4-BE49-F238E27FC236}">
                <a16:creationId xmlns:a16="http://schemas.microsoft.com/office/drawing/2014/main" id="{68FA9F00-C639-1A9E-B5D9-67D7BD8DE9A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39999" y="2354400"/>
            <a:ext cx="39924000" cy="1080000"/>
          </a:xfrm>
        </p:spPr>
        <p:txBody>
          <a:bodyPr tIns="90000" bIns="90000" anchor="t" anchorCtr="0"/>
          <a:lstStyle>
            <a:lvl1pPr marL="0" inden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  <a:defRPr sz="7000">
                <a:solidFill>
                  <a:schemeClr val="accent1"/>
                </a:solidFill>
              </a:defRPr>
            </a:lvl1pPr>
            <a:lvl2pPr>
              <a:defRPr sz="9614"/>
            </a:lvl2pPr>
            <a:lvl3pPr>
              <a:defRPr sz="9614"/>
            </a:lvl3pPr>
            <a:lvl4pPr>
              <a:defRPr sz="9614"/>
            </a:lvl4pPr>
            <a:lvl5pPr>
              <a:defRPr sz="9614"/>
            </a:lvl5pPr>
          </a:lstStyle>
          <a:p>
            <a:r>
              <a:rPr lang="de-DE" dirty="0"/>
              <a:t>Untertitel (optional)</a:t>
            </a:r>
          </a:p>
        </p:txBody>
      </p:sp>
      <p:sp>
        <p:nvSpPr>
          <p:cNvPr id="12" name="Rectangle 2">
            <a:extLst>
              <a:ext uri="{FF2B5EF4-FFF2-40B4-BE49-F238E27FC236}">
                <a16:creationId xmlns:a16="http://schemas.microsoft.com/office/drawing/2014/main" id="{90F373E1-D3C4-4214-DC45-5982C67143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440000" y="514800"/>
            <a:ext cx="39924000" cy="18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180000" rIns="90000" bIns="1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Titel hinzufügen</a:t>
            </a:r>
            <a:endParaRPr lang="en-US" altLang="de-DE" dirty="0"/>
          </a:p>
        </p:txBody>
      </p:sp>
      <p:sp>
        <p:nvSpPr>
          <p:cNvPr id="13" name="Textplatzhalter 14">
            <a:extLst>
              <a:ext uri="{FF2B5EF4-FFF2-40B4-BE49-F238E27FC236}">
                <a16:creationId xmlns:a16="http://schemas.microsoft.com/office/drawing/2014/main" id="{D507F5BA-760D-F703-3D11-6D6E2804CC1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40000" y="27751088"/>
            <a:ext cx="12585600" cy="1889999"/>
          </a:xfrm>
        </p:spPr>
        <p:txBody>
          <a:bodyPr tIns="18000" bIns="18000" anchor="b" anchorCtr="0"/>
          <a:lstStyle>
            <a:lvl1pPr marL="0" inden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1"/>
                </a:solidFill>
              </a:defRPr>
            </a:lvl1pPr>
            <a:lvl2pPr marL="1272724" indent="0">
              <a:buNone/>
              <a:defRPr/>
            </a:lvl2pPr>
            <a:lvl3pPr marL="2545094" indent="0">
              <a:buNone/>
              <a:defRPr/>
            </a:lvl3pPr>
            <a:lvl4pPr marL="3817466" indent="0">
              <a:buNone/>
              <a:defRPr/>
            </a:lvl4pPr>
            <a:lvl5pPr marL="5089836" indent="0">
              <a:buNone/>
              <a:defRPr/>
            </a:lvl5pPr>
          </a:lstStyle>
          <a:p>
            <a:pPr lvl="0"/>
            <a:r>
              <a:rPr lang="de-DE" dirty="0"/>
              <a:t>Kontakt (optional)</a:t>
            </a:r>
          </a:p>
        </p:txBody>
      </p:sp>
      <p:sp>
        <p:nvSpPr>
          <p:cNvPr id="14" name="Bildplatzhalter 11">
            <a:extLst>
              <a:ext uri="{FF2B5EF4-FFF2-40B4-BE49-F238E27FC236}">
                <a16:creationId xmlns:a16="http://schemas.microsoft.com/office/drawing/2014/main" id="{1F69B960-82EA-A819-ABEC-89981DAEB83E}"/>
              </a:ext>
            </a:extLst>
          </p:cNvPr>
          <p:cNvSpPr>
            <a:spLocks noGrp="1"/>
          </p:cNvSpPr>
          <p:nvPr>
            <p:ph type="pic" sz="quarter" idx="39" hasCustomPrompt="1"/>
          </p:nvPr>
        </p:nvSpPr>
        <p:spPr>
          <a:xfrm>
            <a:off x="28776960" y="27936000"/>
            <a:ext cx="5752800" cy="1620000"/>
          </a:xfrm>
          <a:noFill/>
          <a:ln>
            <a:noFill/>
          </a:ln>
        </p:spPr>
        <p:txBody>
          <a:bodyPr wrap="square" lIns="0" tIns="0" rIns="0" bIns="0" anchor="b" anchorCtr="1">
            <a:noAutofit/>
          </a:bodyPr>
          <a:lstStyle>
            <a:lvl1pPr marL="0" indent="0" algn="l">
              <a:buFont typeface="Arial" panose="020B0604020202020204" pitchFamily="34" charset="0"/>
              <a:buNone/>
              <a:defRPr sz="1800">
                <a:solidFill>
                  <a:schemeClr val="tx1"/>
                </a:solidFill>
              </a:defRPr>
            </a:lvl1pPr>
            <a:lvl2pPr marL="1080000" indent="0">
              <a:buFont typeface="Arial" panose="020B0604020202020204" pitchFamily="34" charset="0"/>
              <a:buNone/>
              <a:defRPr sz="2000"/>
            </a:lvl2pPr>
          </a:lstStyle>
          <a:p>
            <a:pPr marL="342900" marR="0" lvl="0" indent="-342900" algn="l" defTabSz="4351417" rtl="0" eaLnBrk="0" fontAlgn="base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539750" algn="l"/>
              </a:tabLst>
              <a:defRPr/>
            </a:pPr>
            <a:r>
              <a:rPr lang="de-DE" dirty="0"/>
              <a:t>Optional: Zweitlogos / Logos von Fördermittelgebern</a:t>
            </a:r>
            <a:br>
              <a:rPr lang="de-DE" dirty="0"/>
            </a:br>
            <a:r>
              <a:rPr lang="de-DE" dirty="0"/>
              <a:t>Für die richtige Formatierung bitte:</a:t>
            </a:r>
            <a:br>
              <a:rPr lang="de-DE" dirty="0"/>
            </a:br>
            <a:r>
              <a:rPr lang="de-DE" dirty="0"/>
              <a:t>1.Logo-Datei wählen und einfügen</a:t>
            </a:r>
            <a:br>
              <a:rPr lang="de-DE" dirty="0"/>
            </a:br>
            <a:r>
              <a:rPr lang="de-DE" dirty="0"/>
              <a:t>2.Menü: Bildformat &gt; Pfeil neben Zuschneiden &gt; Einpassen</a:t>
            </a:r>
          </a:p>
        </p:txBody>
      </p:sp>
      <p:sp>
        <p:nvSpPr>
          <p:cNvPr id="16" name="Bildplatzhalter 11">
            <a:extLst>
              <a:ext uri="{FF2B5EF4-FFF2-40B4-BE49-F238E27FC236}">
                <a16:creationId xmlns:a16="http://schemas.microsoft.com/office/drawing/2014/main" id="{D2D43DF9-D45C-0A5A-6F8A-463DDA190EFE}"/>
              </a:ext>
            </a:extLst>
          </p:cNvPr>
          <p:cNvSpPr>
            <a:spLocks noGrp="1"/>
          </p:cNvSpPr>
          <p:nvPr>
            <p:ph type="pic" sz="quarter" idx="40" hasCustomPrompt="1"/>
          </p:nvPr>
        </p:nvSpPr>
        <p:spPr>
          <a:xfrm>
            <a:off x="15108480" y="27936000"/>
            <a:ext cx="5752800" cy="1620000"/>
          </a:xfrm>
          <a:noFill/>
          <a:ln>
            <a:noFill/>
          </a:ln>
        </p:spPr>
        <p:txBody>
          <a:bodyPr wrap="square" lIns="0" tIns="0" rIns="0" bIns="0" anchor="b" anchorCtr="1">
            <a:noAutofit/>
          </a:bodyPr>
          <a:lstStyle>
            <a:lvl1pPr marL="0" indent="0" algn="l">
              <a:buFont typeface="Arial" panose="020B0604020202020204" pitchFamily="34" charset="0"/>
              <a:buNone/>
              <a:defRPr sz="1800">
                <a:solidFill>
                  <a:schemeClr val="tx1"/>
                </a:solidFill>
              </a:defRPr>
            </a:lvl1pPr>
            <a:lvl2pPr marL="1080000" indent="0">
              <a:buFont typeface="Arial" panose="020B0604020202020204" pitchFamily="34" charset="0"/>
              <a:buNone/>
              <a:defRPr sz="2000"/>
            </a:lvl2pPr>
          </a:lstStyle>
          <a:p>
            <a:pPr marL="342900" marR="0" lvl="0" indent="-342900" algn="l" defTabSz="4351417" rtl="0" eaLnBrk="0" fontAlgn="base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539750" algn="l"/>
              </a:tabLst>
              <a:defRPr/>
            </a:pPr>
            <a:r>
              <a:rPr lang="de-DE" dirty="0"/>
              <a:t>Optional: </a:t>
            </a:r>
            <a:r>
              <a:rPr lang="de-DE" dirty="0" err="1"/>
              <a:t>secondary</a:t>
            </a:r>
            <a:r>
              <a:rPr lang="de-DE" dirty="0"/>
              <a:t> </a:t>
            </a:r>
            <a:r>
              <a:rPr lang="de-DE" dirty="0" err="1"/>
              <a:t>logos</a:t>
            </a:r>
            <a:br>
              <a:rPr lang="de-DE" dirty="0"/>
            </a:b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correct</a:t>
            </a:r>
            <a:r>
              <a:rPr lang="de-DE" dirty="0"/>
              <a:t> </a:t>
            </a:r>
            <a:r>
              <a:rPr lang="de-DE" dirty="0" err="1"/>
              <a:t>formatting</a:t>
            </a:r>
            <a:r>
              <a:rPr lang="de-DE" dirty="0"/>
              <a:t>, </a:t>
            </a:r>
            <a:r>
              <a:rPr lang="de-DE" dirty="0" err="1"/>
              <a:t>please</a:t>
            </a:r>
            <a:r>
              <a:rPr lang="de-DE" dirty="0"/>
              <a:t>: </a:t>
            </a:r>
            <a:br>
              <a:rPr lang="de-DE" dirty="0"/>
            </a:br>
            <a:r>
              <a:rPr lang="de-DE" dirty="0"/>
              <a:t>1. Select and </a:t>
            </a:r>
            <a:r>
              <a:rPr lang="de-DE" dirty="0" err="1"/>
              <a:t>insert</a:t>
            </a:r>
            <a:r>
              <a:rPr lang="de-DE" dirty="0"/>
              <a:t> logo </a:t>
            </a:r>
            <a:r>
              <a:rPr lang="de-DE" dirty="0" err="1"/>
              <a:t>file</a:t>
            </a:r>
            <a:br>
              <a:rPr lang="de-DE" dirty="0"/>
            </a:br>
            <a:r>
              <a:rPr lang="de-DE" dirty="0"/>
              <a:t>2. Menu: Shape F</a:t>
            </a:r>
            <a:r>
              <a:rPr lang="de-DE" dirty="0" err="1"/>
              <a:t>ormat</a:t>
            </a:r>
            <a:r>
              <a:rPr lang="de-DE" dirty="0"/>
              <a:t> &gt; arrow </a:t>
            </a:r>
            <a:r>
              <a:rPr lang="de-DE" dirty="0" err="1"/>
              <a:t>next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Crop</a:t>
            </a:r>
            <a:r>
              <a:rPr lang="de-DE" dirty="0"/>
              <a:t> &gt; Fit</a:t>
            </a:r>
          </a:p>
        </p:txBody>
      </p:sp>
      <p:sp>
        <p:nvSpPr>
          <p:cNvPr id="22" name="Bildplatzhalter 11">
            <a:extLst>
              <a:ext uri="{FF2B5EF4-FFF2-40B4-BE49-F238E27FC236}">
                <a16:creationId xmlns:a16="http://schemas.microsoft.com/office/drawing/2014/main" id="{7BA1AF84-D916-3FF8-9EB5-FC31373728A2}"/>
              </a:ext>
            </a:extLst>
          </p:cNvPr>
          <p:cNvSpPr>
            <a:spLocks noGrp="1"/>
          </p:cNvSpPr>
          <p:nvPr>
            <p:ph type="pic" sz="quarter" idx="41" hasCustomPrompt="1"/>
          </p:nvPr>
        </p:nvSpPr>
        <p:spPr>
          <a:xfrm>
            <a:off x="21942720" y="27936000"/>
            <a:ext cx="5752800" cy="1620500"/>
          </a:xfrm>
          <a:noFill/>
          <a:ln>
            <a:noFill/>
          </a:ln>
        </p:spPr>
        <p:txBody>
          <a:bodyPr wrap="square" lIns="0" tIns="0" rIns="0" bIns="0" anchor="b" anchorCtr="1">
            <a:noAutofit/>
          </a:bodyPr>
          <a:lstStyle>
            <a:lvl1pPr marL="0" indent="0" algn="l">
              <a:buFont typeface="Arial" panose="020B0604020202020204" pitchFamily="34" charset="0"/>
              <a:buNone/>
              <a:defRPr sz="1800">
                <a:solidFill>
                  <a:schemeClr val="tx1"/>
                </a:solidFill>
              </a:defRPr>
            </a:lvl1pPr>
            <a:lvl2pPr marL="1080000" indent="0">
              <a:buFont typeface="Arial" panose="020B0604020202020204" pitchFamily="34" charset="0"/>
              <a:buNone/>
              <a:defRPr sz="2000"/>
            </a:lvl2pPr>
          </a:lstStyle>
          <a:p>
            <a:pPr marL="342900" marR="0" lvl="0" indent="-342900" algn="l" defTabSz="4351417" rtl="0" eaLnBrk="0" fontAlgn="base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539750" algn="l"/>
              </a:tabLst>
              <a:defRPr/>
            </a:pPr>
            <a:r>
              <a:rPr lang="de-DE" dirty="0"/>
              <a:t>Optional: Zweitlogos / Logos von Fördermittelgebern</a:t>
            </a:r>
            <a:br>
              <a:rPr lang="de-DE" dirty="0"/>
            </a:br>
            <a:r>
              <a:rPr lang="de-DE" dirty="0"/>
              <a:t>Für die richtige Formatierung bitte:</a:t>
            </a:r>
            <a:br>
              <a:rPr lang="de-DE" dirty="0"/>
            </a:br>
            <a:r>
              <a:rPr lang="de-DE" dirty="0"/>
              <a:t>1.Logo-Datei wählen und einfügen</a:t>
            </a:r>
            <a:br>
              <a:rPr lang="de-DE" dirty="0"/>
            </a:br>
            <a:r>
              <a:rPr lang="de-DE" dirty="0"/>
              <a:t>2.Menü: Bildformat &gt; Pfeil neben Zuschneiden &gt; Einpassen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865043C1-4BEF-4FAD-84D8-100941D08F98}"/>
              </a:ext>
            </a:extLst>
          </p:cNvPr>
          <p:cNvSpPr>
            <a:spLocks noGrp="1"/>
          </p:cNvSpPr>
          <p:nvPr>
            <p:ph sz="half" idx="42" hasCustomPrompt="1"/>
          </p:nvPr>
        </p:nvSpPr>
        <p:spPr>
          <a:xfrm>
            <a:off x="1440000" y="13453199"/>
            <a:ext cx="12585600" cy="6429600"/>
          </a:xfrm>
        </p:spPr>
        <p:txBody>
          <a:bodyPr/>
          <a:lstStyle>
            <a:lvl1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1pPr>
            <a:lvl2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2pPr>
            <a:lvl3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3pPr>
            <a:lvl4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4pPr>
            <a:lvl5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5pPr>
            <a:lvl6pPr>
              <a:defRPr sz="2545"/>
            </a:lvl6pPr>
            <a:lvl7pPr>
              <a:defRPr sz="2545"/>
            </a:lvl7pPr>
            <a:lvl8pPr>
              <a:defRPr sz="2545"/>
            </a:lvl8pPr>
            <a:lvl9pPr>
              <a:defRPr sz="2545"/>
            </a:lvl9pPr>
          </a:lstStyle>
          <a:p>
            <a:pPr lvl="0"/>
            <a:r>
              <a:rPr lang="en-US" dirty="0"/>
              <a:t>Text hinzufügen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CBF314-23F6-24C2-5498-99C0AF1A63DC}"/>
              </a:ext>
            </a:extLst>
          </p:cNvPr>
          <p:cNvSpPr>
            <a:spLocks noGrp="1"/>
          </p:cNvSpPr>
          <p:nvPr>
            <p:ph sz="half" idx="43" hasCustomPrompt="1"/>
          </p:nvPr>
        </p:nvSpPr>
        <p:spPr>
          <a:xfrm>
            <a:off x="1440000" y="20426399"/>
            <a:ext cx="12585600" cy="6429600"/>
          </a:xfrm>
        </p:spPr>
        <p:txBody>
          <a:bodyPr/>
          <a:lstStyle>
            <a:lvl1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1pPr>
            <a:lvl2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2pPr>
            <a:lvl3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3pPr>
            <a:lvl4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4pPr>
            <a:lvl5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5pPr>
            <a:lvl6pPr>
              <a:defRPr sz="2545"/>
            </a:lvl6pPr>
            <a:lvl7pPr>
              <a:defRPr sz="2545"/>
            </a:lvl7pPr>
            <a:lvl8pPr>
              <a:defRPr sz="2545"/>
            </a:lvl8pPr>
            <a:lvl9pPr>
              <a:defRPr sz="2545"/>
            </a:lvl9pPr>
          </a:lstStyle>
          <a:p>
            <a:pPr lvl="0"/>
            <a:r>
              <a:rPr lang="en-US" dirty="0"/>
              <a:t>Text hinzufügen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E6148B1-CB33-B728-D9B2-6CBF438ACBB2}"/>
              </a:ext>
            </a:extLst>
          </p:cNvPr>
          <p:cNvSpPr>
            <a:spLocks noGrp="1"/>
          </p:cNvSpPr>
          <p:nvPr>
            <p:ph sz="half" idx="44" hasCustomPrompt="1"/>
          </p:nvPr>
        </p:nvSpPr>
        <p:spPr>
          <a:xfrm>
            <a:off x="15109200" y="6480307"/>
            <a:ext cx="12585600" cy="6429600"/>
          </a:xfrm>
        </p:spPr>
        <p:txBody>
          <a:bodyPr/>
          <a:lstStyle>
            <a:lvl1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1pPr>
            <a:lvl2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2pPr>
            <a:lvl3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3pPr>
            <a:lvl4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4pPr>
            <a:lvl5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5pPr>
            <a:lvl6pPr>
              <a:defRPr sz="2545"/>
            </a:lvl6pPr>
            <a:lvl7pPr>
              <a:defRPr sz="2545"/>
            </a:lvl7pPr>
            <a:lvl8pPr>
              <a:defRPr sz="2545"/>
            </a:lvl8pPr>
            <a:lvl9pPr>
              <a:defRPr sz="2545"/>
            </a:lvl9pPr>
          </a:lstStyle>
          <a:p>
            <a:pPr lvl="0"/>
            <a:r>
              <a:rPr lang="en-US" dirty="0"/>
              <a:t>Text hinzufügen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5F28B66-CA87-1406-1875-AB99ED5C4E98}"/>
              </a:ext>
            </a:extLst>
          </p:cNvPr>
          <p:cNvSpPr>
            <a:spLocks noGrp="1"/>
          </p:cNvSpPr>
          <p:nvPr>
            <p:ph sz="half" idx="45" hasCustomPrompt="1"/>
          </p:nvPr>
        </p:nvSpPr>
        <p:spPr>
          <a:xfrm>
            <a:off x="15109200" y="13453199"/>
            <a:ext cx="12585600" cy="6429600"/>
          </a:xfrm>
        </p:spPr>
        <p:txBody>
          <a:bodyPr/>
          <a:lstStyle>
            <a:lvl1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1pPr>
            <a:lvl2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2pPr>
            <a:lvl3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3pPr>
            <a:lvl4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4pPr>
            <a:lvl5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5pPr>
            <a:lvl6pPr>
              <a:defRPr sz="2545"/>
            </a:lvl6pPr>
            <a:lvl7pPr>
              <a:defRPr sz="2545"/>
            </a:lvl7pPr>
            <a:lvl8pPr>
              <a:defRPr sz="2545"/>
            </a:lvl8pPr>
            <a:lvl9pPr>
              <a:defRPr sz="2545"/>
            </a:lvl9pPr>
          </a:lstStyle>
          <a:p>
            <a:pPr lvl="0"/>
            <a:r>
              <a:rPr lang="en-US" dirty="0"/>
              <a:t>Text hinzufügen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06CB9819-A9A9-EF29-FB59-BED8132C5496}"/>
              </a:ext>
            </a:extLst>
          </p:cNvPr>
          <p:cNvSpPr>
            <a:spLocks noGrp="1"/>
          </p:cNvSpPr>
          <p:nvPr>
            <p:ph sz="half" idx="46" hasCustomPrompt="1"/>
          </p:nvPr>
        </p:nvSpPr>
        <p:spPr>
          <a:xfrm>
            <a:off x="28778400" y="6480307"/>
            <a:ext cx="12585600" cy="6429600"/>
          </a:xfrm>
        </p:spPr>
        <p:txBody>
          <a:bodyPr/>
          <a:lstStyle>
            <a:lvl1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1pPr>
            <a:lvl2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2pPr>
            <a:lvl3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3pPr>
            <a:lvl4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4pPr>
            <a:lvl5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5pPr>
            <a:lvl6pPr>
              <a:defRPr sz="2545"/>
            </a:lvl6pPr>
            <a:lvl7pPr>
              <a:defRPr sz="2545"/>
            </a:lvl7pPr>
            <a:lvl8pPr>
              <a:defRPr sz="2545"/>
            </a:lvl8pPr>
            <a:lvl9pPr>
              <a:defRPr sz="2545"/>
            </a:lvl9pPr>
          </a:lstStyle>
          <a:p>
            <a:pPr lvl="0"/>
            <a:r>
              <a:rPr lang="en-US" dirty="0"/>
              <a:t>Text hinzufügen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EA82F1D7-3381-64E1-CEA7-660B7A9A6AF4}"/>
              </a:ext>
            </a:extLst>
          </p:cNvPr>
          <p:cNvSpPr>
            <a:spLocks noGrp="1"/>
          </p:cNvSpPr>
          <p:nvPr>
            <p:ph sz="half" idx="47" hasCustomPrompt="1"/>
          </p:nvPr>
        </p:nvSpPr>
        <p:spPr>
          <a:xfrm>
            <a:off x="28778400" y="13453199"/>
            <a:ext cx="12585600" cy="6429600"/>
          </a:xfrm>
        </p:spPr>
        <p:txBody>
          <a:bodyPr/>
          <a:lstStyle>
            <a:lvl1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1pPr>
            <a:lvl2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2pPr>
            <a:lvl3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3pPr>
            <a:lvl4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4pPr>
            <a:lvl5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5pPr>
            <a:lvl6pPr>
              <a:defRPr sz="2545"/>
            </a:lvl6pPr>
            <a:lvl7pPr>
              <a:defRPr sz="2545"/>
            </a:lvl7pPr>
            <a:lvl8pPr>
              <a:defRPr sz="2545"/>
            </a:lvl8pPr>
            <a:lvl9pPr>
              <a:defRPr sz="2545"/>
            </a:lvl9pPr>
          </a:lstStyle>
          <a:p>
            <a:pPr lvl="0"/>
            <a:r>
              <a:rPr lang="en-US" dirty="0"/>
              <a:t>Text hinzufügen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44EC7F56-E8AB-8FD6-DDF9-5597E4D42C4B}"/>
              </a:ext>
            </a:extLst>
          </p:cNvPr>
          <p:cNvSpPr>
            <a:spLocks noGrp="1"/>
          </p:cNvSpPr>
          <p:nvPr>
            <p:ph sz="half" idx="48" hasCustomPrompt="1"/>
          </p:nvPr>
        </p:nvSpPr>
        <p:spPr>
          <a:xfrm>
            <a:off x="15109200" y="20426399"/>
            <a:ext cx="12585600" cy="6429600"/>
          </a:xfrm>
        </p:spPr>
        <p:txBody>
          <a:bodyPr/>
          <a:lstStyle>
            <a:lvl1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1pPr>
            <a:lvl2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2pPr>
            <a:lvl3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3pPr>
            <a:lvl4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4pPr>
            <a:lvl5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5pPr>
            <a:lvl6pPr>
              <a:defRPr sz="2545"/>
            </a:lvl6pPr>
            <a:lvl7pPr>
              <a:defRPr sz="2545"/>
            </a:lvl7pPr>
            <a:lvl8pPr>
              <a:defRPr sz="2545"/>
            </a:lvl8pPr>
            <a:lvl9pPr>
              <a:defRPr sz="2545"/>
            </a:lvl9pPr>
          </a:lstStyle>
          <a:p>
            <a:pPr lvl="0"/>
            <a:r>
              <a:rPr lang="en-US" dirty="0"/>
              <a:t>Text hinzufügen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037CCE9B-9A96-9F7D-B1AB-119D9D806FF7}"/>
              </a:ext>
            </a:extLst>
          </p:cNvPr>
          <p:cNvSpPr>
            <a:spLocks noGrp="1"/>
          </p:cNvSpPr>
          <p:nvPr>
            <p:ph sz="half" idx="49" hasCustomPrompt="1"/>
          </p:nvPr>
        </p:nvSpPr>
        <p:spPr>
          <a:xfrm>
            <a:off x="28778400" y="20426399"/>
            <a:ext cx="12585600" cy="6429600"/>
          </a:xfrm>
        </p:spPr>
        <p:txBody>
          <a:bodyPr/>
          <a:lstStyle>
            <a:lvl1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1pPr>
            <a:lvl2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2pPr>
            <a:lvl3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3pPr>
            <a:lvl4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4pPr>
            <a:lvl5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5pPr>
            <a:lvl6pPr>
              <a:defRPr sz="2545"/>
            </a:lvl6pPr>
            <a:lvl7pPr>
              <a:defRPr sz="2545"/>
            </a:lvl7pPr>
            <a:lvl8pPr>
              <a:defRPr sz="2545"/>
            </a:lvl8pPr>
            <a:lvl9pPr>
              <a:defRPr sz="2545"/>
            </a:lvl9pPr>
          </a:lstStyle>
          <a:p>
            <a:pPr lvl="0"/>
            <a:r>
              <a:rPr lang="en-US" dirty="0"/>
              <a:t>Text hinzufügen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platzhalter 26">
            <a:extLst>
              <a:ext uri="{FF2B5EF4-FFF2-40B4-BE49-F238E27FC236}">
                <a16:creationId xmlns:a16="http://schemas.microsoft.com/office/drawing/2014/main" id="{726488E5-14F1-F2B0-1172-080173E513A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438278" y="4500000"/>
            <a:ext cx="39924000" cy="1170000"/>
          </a:xfrm>
        </p:spPr>
        <p:txBody>
          <a:bodyPr tIns="90000" bIns="90000" anchor="b" anchorCtr="0">
            <a:noAutofit/>
          </a:bodyPr>
          <a:lstStyle>
            <a:lvl1pPr marL="0" inden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  <a:defRPr sz="3000"/>
            </a:lvl1pPr>
          </a:lstStyle>
          <a:p>
            <a:pPr lvl="0"/>
            <a:r>
              <a:rPr lang="de-DE" dirty="0"/>
              <a:t>Autor, Institut; Autor, Institut… </a:t>
            </a:r>
            <a:br>
              <a:rPr lang="de-DE" dirty="0"/>
            </a:br>
            <a:r>
              <a:rPr lang="de-DE" dirty="0"/>
              <a:t>Optional: Universität Trier, Fachbereich, Fach</a:t>
            </a:r>
          </a:p>
        </p:txBody>
      </p:sp>
    </p:spTree>
    <p:extLst>
      <p:ext uri="{BB962C8B-B14F-4D97-AF65-F5344CB8AC3E}">
        <p14:creationId xmlns:p14="http://schemas.microsoft.com/office/powerpoint/2010/main" val="32469796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516" userDrawn="1">
          <p15:clr>
            <a:srgbClr val="FBAE40"/>
          </p15:clr>
        </p15:guide>
        <p15:guide id="2" pos="8836" userDrawn="1">
          <p15:clr>
            <a:srgbClr val="FBAE40"/>
          </p15:clr>
        </p15:guide>
        <p15:guide id="3" pos="17445" userDrawn="1">
          <p15:clr>
            <a:srgbClr val="FBAE40"/>
          </p15:clr>
        </p15:guide>
        <p15:guide id="4" pos="18125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Zeil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Gerade Verbindung 2">
            <a:extLst>
              <a:ext uri="{FF2B5EF4-FFF2-40B4-BE49-F238E27FC236}">
                <a16:creationId xmlns:a16="http://schemas.microsoft.com/office/drawing/2014/main" id="{555D0F64-2A3F-790A-8706-39D6ABCBC53A}"/>
              </a:ext>
            </a:extLst>
          </p:cNvPr>
          <p:cNvCxnSpPr/>
          <p:nvPr userDrawn="1"/>
        </p:nvCxnSpPr>
        <p:spPr bwMode="auto">
          <a:xfrm>
            <a:off x="1439999" y="13091554"/>
            <a:ext cx="39924000" cy="0"/>
          </a:xfrm>
          <a:prstGeom prst="line">
            <a:avLst/>
          </a:prstGeom>
          <a:solidFill>
            <a:srgbClr val="000066"/>
          </a:solidFill>
          <a:ln w="25400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" name="Gerade Verbindung 3">
            <a:extLst>
              <a:ext uri="{FF2B5EF4-FFF2-40B4-BE49-F238E27FC236}">
                <a16:creationId xmlns:a16="http://schemas.microsoft.com/office/drawing/2014/main" id="{14182640-0B6B-8BFC-3951-A3702F5BDC2F}"/>
              </a:ext>
            </a:extLst>
          </p:cNvPr>
          <p:cNvCxnSpPr/>
          <p:nvPr userDrawn="1"/>
        </p:nvCxnSpPr>
        <p:spPr bwMode="auto">
          <a:xfrm>
            <a:off x="1439999" y="20244599"/>
            <a:ext cx="39924000" cy="0"/>
          </a:xfrm>
          <a:prstGeom prst="line">
            <a:avLst/>
          </a:prstGeom>
          <a:solidFill>
            <a:srgbClr val="000066"/>
          </a:solidFill>
          <a:ln w="25400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205C5558-F929-7173-9E0A-914425676C48}"/>
              </a:ext>
            </a:extLst>
          </p:cNvPr>
          <p:cNvSpPr>
            <a:spLocks noGrp="1"/>
          </p:cNvSpPr>
          <p:nvPr>
            <p:ph sz="half" idx="19" hasCustomPrompt="1"/>
          </p:nvPr>
        </p:nvSpPr>
        <p:spPr>
          <a:xfrm>
            <a:off x="1440000" y="6480308"/>
            <a:ext cx="19422000" cy="6069600"/>
          </a:xfrm>
        </p:spPr>
        <p:txBody>
          <a:bodyPr/>
          <a:lstStyle>
            <a:lvl1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1pPr>
            <a:lvl2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2pPr>
            <a:lvl3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3pPr>
            <a:lvl4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4pPr>
            <a:lvl5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5pPr>
            <a:lvl6pPr>
              <a:defRPr sz="2545"/>
            </a:lvl6pPr>
            <a:lvl7pPr>
              <a:defRPr sz="2545"/>
            </a:lvl7pPr>
            <a:lvl8pPr>
              <a:defRPr sz="2545"/>
            </a:lvl8pPr>
            <a:lvl9pPr>
              <a:defRPr sz="2545"/>
            </a:lvl9pPr>
          </a:lstStyle>
          <a:p>
            <a:pPr lvl="0"/>
            <a:r>
              <a:rPr lang="en-US" dirty="0"/>
              <a:t>Text hinzufügen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platzhalter 18">
            <a:extLst>
              <a:ext uri="{FF2B5EF4-FFF2-40B4-BE49-F238E27FC236}">
                <a16:creationId xmlns:a16="http://schemas.microsoft.com/office/drawing/2014/main" id="{621A5802-CB5D-9AA7-68F3-B2029FF5BCC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39999" y="2354400"/>
            <a:ext cx="39924000" cy="1080000"/>
          </a:xfrm>
        </p:spPr>
        <p:txBody>
          <a:bodyPr tIns="90000" bIns="90000" anchor="t" anchorCtr="0"/>
          <a:lstStyle>
            <a:lvl1pPr marL="0" inden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  <a:defRPr sz="7000">
                <a:solidFill>
                  <a:schemeClr val="accent1"/>
                </a:solidFill>
              </a:defRPr>
            </a:lvl1pPr>
            <a:lvl2pPr>
              <a:defRPr sz="9614"/>
            </a:lvl2pPr>
            <a:lvl3pPr>
              <a:defRPr sz="9614"/>
            </a:lvl3pPr>
            <a:lvl4pPr>
              <a:defRPr sz="9614"/>
            </a:lvl4pPr>
            <a:lvl5pPr>
              <a:defRPr sz="9614"/>
            </a:lvl5pPr>
          </a:lstStyle>
          <a:p>
            <a:r>
              <a:rPr lang="de-DE" dirty="0"/>
              <a:t>Untertitel (optional)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390C074F-D7AD-E14E-58FA-B012541AC6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440000" y="514800"/>
            <a:ext cx="39924000" cy="18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180000" rIns="90000" bIns="1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Titel hinzufügen</a:t>
            </a:r>
            <a:endParaRPr lang="en-US" altLang="de-DE" dirty="0"/>
          </a:p>
        </p:txBody>
      </p:sp>
      <p:sp>
        <p:nvSpPr>
          <p:cNvPr id="9" name="Textplatzhalter 14">
            <a:extLst>
              <a:ext uri="{FF2B5EF4-FFF2-40B4-BE49-F238E27FC236}">
                <a16:creationId xmlns:a16="http://schemas.microsoft.com/office/drawing/2014/main" id="{AFDD4080-6F2C-C29B-F9E3-F76D375EB21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40000" y="27751088"/>
            <a:ext cx="12585600" cy="1889999"/>
          </a:xfrm>
        </p:spPr>
        <p:txBody>
          <a:bodyPr tIns="18000" bIns="18000" anchor="b" anchorCtr="0"/>
          <a:lstStyle>
            <a:lvl1pPr marL="0" inden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1"/>
                </a:solidFill>
              </a:defRPr>
            </a:lvl1pPr>
            <a:lvl2pPr marL="1272724" indent="0">
              <a:buNone/>
              <a:defRPr/>
            </a:lvl2pPr>
            <a:lvl3pPr marL="2545094" indent="0">
              <a:buNone/>
              <a:defRPr/>
            </a:lvl3pPr>
            <a:lvl4pPr marL="3817466" indent="0">
              <a:buNone/>
              <a:defRPr/>
            </a:lvl4pPr>
            <a:lvl5pPr marL="5089836" indent="0">
              <a:buNone/>
              <a:defRPr/>
            </a:lvl5pPr>
          </a:lstStyle>
          <a:p>
            <a:pPr lvl="0"/>
            <a:r>
              <a:rPr lang="de-DE" dirty="0"/>
              <a:t>Kontakt (optional)</a:t>
            </a:r>
          </a:p>
        </p:txBody>
      </p:sp>
      <p:sp>
        <p:nvSpPr>
          <p:cNvPr id="11" name="Bildplatzhalter 11">
            <a:extLst>
              <a:ext uri="{FF2B5EF4-FFF2-40B4-BE49-F238E27FC236}">
                <a16:creationId xmlns:a16="http://schemas.microsoft.com/office/drawing/2014/main" id="{EE4A2DA8-C008-89D7-A984-3E898C27DC8D}"/>
              </a:ext>
            </a:extLst>
          </p:cNvPr>
          <p:cNvSpPr>
            <a:spLocks noGrp="1"/>
          </p:cNvSpPr>
          <p:nvPr>
            <p:ph type="pic" sz="quarter" idx="39" hasCustomPrompt="1"/>
          </p:nvPr>
        </p:nvSpPr>
        <p:spPr>
          <a:xfrm>
            <a:off x="28776960" y="27936000"/>
            <a:ext cx="5752800" cy="1620000"/>
          </a:xfrm>
          <a:noFill/>
          <a:ln>
            <a:noFill/>
          </a:ln>
        </p:spPr>
        <p:txBody>
          <a:bodyPr wrap="square" lIns="0" tIns="0" rIns="0" bIns="0" anchor="b" anchorCtr="1">
            <a:noAutofit/>
          </a:bodyPr>
          <a:lstStyle>
            <a:lvl1pPr marL="0" indent="0" algn="l">
              <a:buFont typeface="Arial" panose="020B0604020202020204" pitchFamily="34" charset="0"/>
              <a:buNone/>
              <a:defRPr sz="1800">
                <a:solidFill>
                  <a:schemeClr val="tx1"/>
                </a:solidFill>
              </a:defRPr>
            </a:lvl1pPr>
            <a:lvl2pPr marL="1080000" indent="0">
              <a:buFont typeface="Arial" panose="020B0604020202020204" pitchFamily="34" charset="0"/>
              <a:buNone/>
              <a:defRPr sz="2000"/>
            </a:lvl2pPr>
          </a:lstStyle>
          <a:p>
            <a:pPr marL="342900" marR="0" lvl="0" indent="-342900" algn="l" defTabSz="4351417" rtl="0" eaLnBrk="0" fontAlgn="base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539750" algn="l"/>
              </a:tabLst>
              <a:defRPr/>
            </a:pPr>
            <a:r>
              <a:rPr lang="de-DE" dirty="0"/>
              <a:t>Optional: Zweitlogos / Logos von Fördermittelgebern</a:t>
            </a:r>
            <a:br>
              <a:rPr lang="de-DE" dirty="0"/>
            </a:br>
            <a:r>
              <a:rPr lang="de-DE" dirty="0"/>
              <a:t>Für die richtige Formatierung bitte:</a:t>
            </a:r>
            <a:br>
              <a:rPr lang="de-DE" dirty="0"/>
            </a:br>
            <a:r>
              <a:rPr lang="de-DE" dirty="0"/>
              <a:t>1.Logo-Datei wählen und einfügen</a:t>
            </a:r>
            <a:br>
              <a:rPr lang="de-DE" dirty="0"/>
            </a:br>
            <a:r>
              <a:rPr lang="de-DE" dirty="0"/>
              <a:t>2.Menü: Bildformat &gt; Pfeil neben Zuschneiden &gt; Einpassen</a:t>
            </a:r>
          </a:p>
        </p:txBody>
      </p:sp>
      <p:sp>
        <p:nvSpPr>
          <p:cNvPr id="15" name="Bildplatzhalter 11">
            <a:extLst>
              <a:ext uri="{FF2B5EF4-FFF2-40B4-BE49-F238E27FC236}">
                <a16:creationId xmlns:a16="http://schemas.microsoft.com/office/drawing/2014/main" id="{35A69833-D1F6-45AD-AA90-7C776C8BB485}"/>
              </a:ext>
            </a:extLst>
          </p:cNvPr>
          <p:cNvSpPr>
            <a:spLocks noGrp="1"/>
          </p:cNvSpPr>
          <p:nvPr>
            <p:ph type="pic" sz="quarter" idx="40" hasCustomPrompt="1"/>
          </p:nvPr>
        </p:nvSpPr>
        <p:spPr>
          <a:xfrm>
            <a:off x="15108480" y="27936000"/>
            <a:ext cx="5752800" cy="1620000"/>
          </a:xfrm>
          <a:noFill/>
          <a:ln>
            <a:noFill/>
          </a:ln>
        </p:spPr>
        <p:txBody>
          <a:bodyPr wrap="square" lIns="0" tIns="0" rIns="0" bIns="0" anchor="b" anchorCtr="1">
            <a:noAutofit/>
          </a:bodyPr>
          <a:lstStyle>
            <a:lvl1pPr marL="0" indent="0" algn="l">
              <a:buFont typeface="Arial" panose="020B0604020202020204" pitchFamily="34" charset="0"/>
              <a:buNone/>
              <a:defRPr sz="1800">
                <a:solidFill>
                  <a:schemeClr val="tx1"/>
                </a:solidFill>
              </a:defRPr>
            </a:lvl1pPr>
            <a:lvl2pPr marL="1080000" indent="0">
              <a:buFont typeface="Arial" panose="020B0604020202020204" pitchFamily="34" charset="0"/>
              <a:buNone/>
              <a:defRPr sz="2000"/>
            </a:lvl2pPr>
          </a:lstStyle>
          <a:p>
            <a:pPr marL="342900" marR="0" lvl="0" indent="-342900" algn="l" defTabSz="4351417" rtl="0" eaLnBrk="0" fontAlgn="base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539750" algn="l"/>
              </a:tabLst>
              <a:defRPr/>
            </a:pPr>
            <a:r>
              <a:rPr lang="de-DE" dirty="0"/>
              <a:t>Optional: </a:t>
            </a:r>
            <a:r>
              <a:rPr lang="de-DE" dirty="0" err="1"/>
              <a:t>secondary</a:t>
            </a:r>
            <a:r>
              <a:rPr lang="de-DE" dirty="0"/>
              <a:t> </a:t>
            </a:r>
            <a:r>
              <a:rPr lang="de-DE" dirty="0" err="1"/>
              <a:t>logos</a:t>
            </a:r>
            <a:br>
              <a:rPr lang="de-DE" dirty="0"/>
            </a:b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correct</a:t>
            </a:r>
            <a:r>
              <a:rPr lang="de-DE" dirty="0"/>
              <a:t> </a:t>
            </a:r>
            <a:r>
              <a:rPr lang="de-DE" dirty="0" err="1"/>
              <a:t>formatting</a:t>
            </a:r>
            <a:r>
              <a:rPr lang="de-DE" dirty="0"/>
              <a:t>, </a:t>
            </a:r>
            <a:r>
              <a:rPr lang="de-DE" dirty="0" err="1"/>
              <a:t>please</a:t>
            </a:r>
            <a:r>
              <a:rPr lang="de-DE" dirty="0"/>
              <a:t>: </a:t>
            </a:r>
            <a:br>
              <a:rPr lang="de-DE" dirty="0"/>
            </a:br>
            <a:r>
              <a:rPr lang="de-DE" dirty="0"/>
              <a:t>1. Select and </a:t>
            </a:r>
            <a:r>
              <a:rPr lang="de-DE" dirty="0" err="1"/>
              <a:t>insert</a:t>
            </a:r>
            <a:r>
              <a:rPr lang="de-DE" dirty="0"/>
              <a:t> logo </a:t>
            </a:r>
            <a:r>
              <a:rPr lang="de-DE" dirty="0" err="1"/>
              <a:t>file</a:t>
            </a:r>
            <a:br>
              <a:rPr lang="de-DE" dirty="0"/>
            </a:br>
            <a:r>
              <a:rPr lang="de-DE" dirty="0"/>
              <a:t>2. Menu: Shape F</a:t>
            </a:r>
            <a:r>
              <a:rPr lang="de-DE" dirty="0" err="1"/>
              <a:t>ormat</a:t>
            </a:r>
            <a:r>
              <a:rPr lang="de-DE" dirty="0"/>
              <a:t> &gt; arrow </a:t>
            </a:r>
            <a:r>
              <a:rPr lang="de-DE" dirty="0" err="1"/>
              <a:t>next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Crop</a:t>
            </a:r>
            <a:r>
              <a:rPr lang="de-DE" dirty="0"/>
              <a:t> &gt; Fit</a:t>
            </a:r>
          </a:p>
        </p:txBody>
      </p:sp>
      <p:sp>
        <p:nvSpPr>
          <p:cNvPr id="17" name="Bildplatzhalter 11">
            <a:extLst>
              <a:ext uri="{FF2B5EF4-FFF2-40B4-BE49-F238E27FC236}">
                <a16:creationId xmlns:a16="http://schemas.microsoft.com/office/drawing/2014/main" id="{704BBC06-74C5-FBD3-5D0F-D7C71E8100AC}"/>
              </a:ext>
            </a:extLst>
          </p:cNvPr>
          <p:cNvSpPr>
            <a:spLocks noGrp="1"/>
          </p:cNvSpPr>
          <p:nvPr>
            <p:ph type="pic" sz="quarter" idx="41" hasCustomPrompt="1"/>
          </p:nvPr>
        </p:nvSpPr>
        <p:spPr>
          <a:xfrm>
            <a:off x="21942720" y="27936000"/>
            <a:ext cx="5752800" cy="1620500"/>
          </a:xfrm>
          <a:noFill/>
          <a:ln>
            <a:noFill/>
          </a:ln>
        </p:spPr>
        <p:txBody>
          <a:bodyPr wrap="square" lIns="0" tIns="0" rIns="0" bIns="0" anchor="b" anchorCtr="1">
            <a:noAutofit/>
          </a:bodyPr>
          <a:lstStyle>
            <a:lvl1pPr marL="0" indent="0" algn="l">
              <a:buFont typeface="Arial" panose="020B0604020202020204" pitchFamily="34" charset="0"/>
              <a:buNone/>
              <a:defRPr sz="1800">
                <a:solidFill>
                  <a:schemeClr val="tx1"/>
                </a:solidFill>
              </a:defRPr>
            </a:lvl1pPr>
            <a:lvl2pPr marL="1080000" indent="0">
              <a:buFont typeface="Arial" panose="020B0604020202020204" pitchFamily="34" charset="0"/>
              <a:buNone/>
              <a:defRPr sz="2000"/>
            </a:lvl2pPr>
          </a:lstStyle>
          <a:p>
            <a:pPr marL="342900" marR="0" lvl="0" indent="-342900" algn="l" defTabSz="4351417" rtl="0" eaLnBrk="0" fontAlgn="base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539750" algn="l"/>
              </a:tabLst>
              <a:defRPr/>
            </a:pPr>
            <a:r>
              <a:rPr lang="de-DE" dirty="0"/>
              <a:t>Optional: Zweitlogos / Logos von Fördermittelgebern</a:t>
            </a:r>
            <a:br>
              <a:rPr lang="de-DE" dirty="0"/>
            </a:br>
            <a:r>
              <a:rPr lang="de-DE" dirty="0"/>
              <a:t>Für die richtige Formatierung bitte:</a:t>
            </a:r>
            <a:br>
              <a:rPr lang="de-DE" dirty="0"/>
            </a:br>
            <a:r>
              <a:rPr lang="de-DE" dirty="0"/>
              <a:t>1.Logo-Datei wählen und einfügen</a:t>
            </a:r>
            <a:br>
              <a:rPr lang="de-DE" dirty="0"/>
            </a:br>
            <a:r>
              <a:rPr lang="de-DE" dirty="0"/>
              <a:t>2.Menü: Bildformat &gt; Pfeil neben Zuschneiden &gt; Einpassen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2A7CF9E1-69E3-1462-6188-38D695B3A985}"/>
              </a:ext>
            </a:extLst>
          </p:cNvPr>
          <p:cNvSpPr>
            <a:spLocks noGrp="1"/>
          </p:cNvSpPr>
          <p:nvPr>
            <p:ph sz="half" idx="42" hasCustomPrompt="1"/>
          </p:nvPr>
        </p:nvSpPr>
        <p:spPr>
          <a:xfrm>
            <a:off x="1440000" y="13633199"/>
            <a:ext cx="19422000" cy="6069600"/>
          </a:xfrm>
        </p:spPr>
        <p:txBody>
          <a:bodyPr/>
          <a:lstStyle>
            <a:lvl1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1pPr>
            <a:lvl2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2pPr>
            <a:lvl3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3pPr>
            <a:lvl4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4pPr>
            <a:lvl5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5pPr>
            <a:lvl6pPr>
              <a:defRPr sz="2545"/>
            </a:lvl6pPr>
            <a:lvl7pPr>
              <a:defRPr sz="2545"/>
            </a:lvl7pPr>
            <a:lvl8pPr>
              <a:defRPr sz="2545"/>
            </a:lvl8pPr>
            <a:lvl9pPr>
              <a:defRPr sz="2545"/>
            </a:lvl9pPr>
          </a:lstStyle>
          <a:p>
            <a:pPr lvl="0"/>
            <a:r>
              <a:rPr lang="en-US" dirty="0"/>
              <a:t>Text hinzufügen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7168DA6-AC45-6CB3-B2AB-B0C50C4AF707}"/>
              </a:ext>
            </a:extLst>
          </p:cNvPr>
          <p:cNvSpPr>
            <a:spLocks noGrp="1"/>
          </p:cNvSpPr>
          <p:nvPr>
            <p:ph sz="half" idx="43" hasCustomPrompt="1"/>
          </p:nvPr>
        </p:nvSpPr>
        <p:spPr>
          <a:xfrm>
            <a:off x="1440000" y="20786399"/>
            <a:ext cx="19422000" cy="6069600"/>
          </a:xfrm>
        </p:spPr>
        <p:txBody>
          <a:bodyPr/>
          <a:lstStyle>
            <a:lvl1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1pPr>
            <a:lvl2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2pPr>
            <a:lvl3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3pPr>
            <a:lvl4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4pPr>
            <a:lvl5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5pPr>
            <a:lvl6pPr>
              <a:defRPr sz="2545"/>
            </a:lvl6pPr>
            <a:lvl7pPr>
              <a:defRPr sz="2545"/>
            </a:lvl7pPr>
            <a:lvl8pPr>
              <a:defRPr sz="2545"/>
            </a:lvl8pPr>
            <a:lvl9pPr>
              <a:defRPr sz="2545"/>
            </a:lvl9pPr>
          </a:lstStyle>
          <a:p>
            <a:pPr lvl="0"/>
            <a:r>
              <a:rPr lang="en-US" dirty="0"/>
              <a:t>Text hinzufügen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9FE75CA-6BA6-1195-C8C1-D0A50570ACF0}"/>
              </a:ext>
            </a:extLst>
          </p:cNvPr>
          <p:cNvSpPr>
            <a:spLocks noGrp="1"/>
          </p:cNvSpPr>
          <p:nvPr>
            <p:ph sz="half" idx="44" hasCustomPrompt="1"/>
          </p:nvPr>
        </p:nvSpPr>
        <p:spPr>
          <a:xfrm>
            <a:off x="21942000" y="6480308"/>
            <a:ext cx="19422000" cy="6069600"/>
          </a:xfrm>
        </p:spPr>
        <p:txBody>
          <a:bodyPr/>
          <a:lstStyle>
            <a:lvl1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1pPr>
            <a:lvl2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2pPr>
            <a:lvl3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3pPr>
            <a:lvl4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4pPr>
            <a:lvl5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5pPr>
            <a:lvl6pPr>
              <a:defRPr sz="2545"/>
            </a:lvl6pPr>
            <a:lvl7pPr>
              <a:defRPr sz="2545"/>
            </a:lvl7pPr>
            <a:lvl8pPr>
              <a:defRPr sz="2545"/>
            </a:lvl8pPr>
            <a:lvl9pPr>
              <a:defRPr sz="2545"/>
            </a:lvl9pPr>
          </a:lstStyle>
          <a:p>
            <a:pPr lvl="0"/>
            <a:r>
              <a:rPr lang="en-US" dirty="0"/>
              <a:t>Text hinzufügen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6973FFF0-1059-0CEF-A167-EB3B87441988}"/>
              </a:ext>
            </a:extLst>
          </p:cNvPr>
          <p:cNvSpPr>
            <a:spLocks noGrp="1"/>
          </p:cNvSpPr>
          <p:nvPr>
            <p:ph sz="half" idx="45" hasCustomPrompt="1"/>
          </p:nvPr>
        </p:nvSpPr>
        <p:spPr>
          <a:xfrm>
            <a:off x="21942000" y="13633199"/>
            <a:ext cx="19422000" cy="6069600"/>
          </a:xfrm>
        </p:spPr>
        <p:txBody>
          <a:bodyPr/>
          <a:lstStyle>
            <a:lvl1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1pPr>
            <a:lvl2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2pPr>
            <a:lvl3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3pPr>
            <a:lvl4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4pPr>
            <a:lvl5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5pPr>
            <a:lvl6pPr>
              <a:defRPr sz="2545"/>
            </a:lvl6pPr>
            <a:lvl7pPr>
              <a:defRPr sz="2545"/>
            </a:lvl7pPr>
            <a:lvl8pPr>
              <a:defRPr sz="2545"/>
            </a:lvl8pPr>
            <a:lvl9pPr>
              <a:defRPr sz="2545"/>
            </a:lvl9pPr>
          </a:lstStyle>
          <a:p>
            <a:pPr lvl="0"/>
            <a:r>
              <a:rPr lang="en-US" dirty="0"/>
              <a:t>Text hinzufügen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D67F067F-A7C1-2C23-1859-6D617ED8E13B}"/>
              </a:ext>
            </a:extLst>
          </p:cNvPr>
          <p:cNvSpPr>
            <a:spLocks noGrp="1"/>
          </p:cNvSpPr>
          <p:nvPr>
            <p:ph sz="half" idx="46" hasCustomPrompt="1"/>
          </p:nvPr>
        </p:nvSpPr>
        <p:spPr>
          <a:xfrm>
            <a:off x="21942000" y="20786399"/>
            <a:ext cx="19422000" cy="6069600"/>
          </a:xfrm>
        </p:spPr>
        <p:txBody>
          <a:bodyPr/>
          <a:lstStyle>
            <a:lvl1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1pPr>
            <a:lvl2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2pPr>
            <a:lvl3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3pPr>
            <a:lvl4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4pPr>
            <a:lvl5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5pPr>
            <a:lvl6pPr>
              <a:defRPr sz="2545"/>
            </a:lvl6pPr>
            <a:lvl7pPr>
              <a:defRPr sz="2545"/>
            </a:lvl7pPr>
            <a:lvl8pPr>
              <a:defRPr sz="2545"/>
            </a:lvl8pPr>
            <a:lvl9pPr>
              <a:defRPr sz="2545"/>
            </a:lvl9pPr>
          </a:lstStyle>
          <a:p>
            <a:pPr lvl="0"/>
            <a:r>
              <a:rPr lang="en-US" dirty="0"/>
              <a:t>Text hinzufügen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platzhalter 26">
            <a:extLst>
              <a:ext uri="{FF2B5EF4-FFF2-40B4-BE49-F238E27FC236}">
                <a16:creationId xmlns:a16="http://schemas.microsoft.com/office/drawing/2014/main" id="{A08FCA4C-1BF1-17B5-E195-EB5A7BF45E3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438278" y="4500000"/>
            <a:ext cx="39924000" cy="1170000"/>
          </a:xfrm>
        </p:spPr>
        <p:txBody>
          <a:bodyPr tIns="90000" bIns="90000" anchor="b" anchorCtr="0">
            <a:noAutofit/>
          </a:bodyPr>
          <a:lstStyle>
            <a:lvl1pPr marL="0" inden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  <a:defRPr sz="3000"/>
            </a:lvl1pPr>
          </a:lstStyle>
          <a:p>
            <a:pPr lvl="0"/>
            <a:r>
              <a:rPr lang="de-DE" dirty="0"/>
              <a:t>Autor, Institut; Autor, Institut… </a:t>
            </a:r>
            <a:br>
              <a:rPr lang="de-DE" dirty="0"/>
            </a:br>
            <a:r>
              <a:rPr lang="de-DE" dirty="0"/>
              <a:t>Optional: Universität Trier, Fachbereich, Fach</a:t>
            </a:r>
          </a:p>
        </p:txBody>
      </p:sp>
    </p:spTree>
    <p:extLst>
      <p:ext uri="{BB962C8B-B14F-4D97-AF65-F5344CB8AC3E}">
        <p14:creationId xmlns:p14="http://schemas.microsoft.com/office/powerpoint/2010/main" val="407722868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5" orient="horz" pos="8586" userDrawn="1">
          <p15:clr>
            <a:srgbClr val="FBAE40"/>
          </p15:clr>
        </p15:guide>
        <p15:guide id="6" orient="horz" pos="13093" userDrawn="1">
          <p15:clr>
            <a:srgbClr val="FBAE40"/>
          </p15:clr>
        </p15:guide>
        <p15:guide id="7" orient="horz" pos="7904" userDrawn="1">
          <p15:clr>
            <a:srgbClr val="FBAE40"/>
          </p15:clr>
        </p15:guide>
        <p15:guide id="8" orient="horz" pos="12411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entrie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F876F65A-D773-6E7D-1083-B74BDAD3C8AD}"/>
              </a:ext>
            </a:extLst>
          </p:cNvPr>
          <p:cNvSpPr>
            <a:spLocks noGrp="1"/>
          </p:cNvSpPr>
          <p:nvPr>
            <p:ph sz="half" idx="19" hasCustomPrompt="1"/>
          </p:nvPr>
        </p:nvSpPr>
        <p:spPr>
          <a:xfrm>
            <a:off x="1440000" y="6480306"/>
            <a:ext cx="19422000" cy="4950000"/>
          </a:xfrm>
        </p:spPr>
        <p:txBody>
          <a:bodyPr/>
          <a:lstStyle>
            <a:lvl1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1pPr>
            <a:lvl2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2pPr>
            <a:lvl3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3pPr>
            <a:lvl4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4pPr>
            <a:lvl5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5pPr>
            <a:lvl6pPr>
              <a:defRPr sz="2545"/>
            </a:lvl6pPr>
            <a:lvl7pPr>
              <a:defRPr sz="2545"/>
            </a:lvl7pPr>
            <a:lvl8pPr>
              <a:defRPr sz="2545"/>
            </a:lvl8pPr>
            <a:lvl9pPr>
              <a:defRPr sz="2545"/>
            </a:lvl9pPr>
          </a:lstStyle>
          <a:p>
            <a:pPr lvl="0"/>
            <a:r>
              <a:rPr lang="en-US" dirty="0"/>
              <a:t>Text hinzufügen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1397DF15-5190-C6D3-3A40-A1A3FB341D66}"/>
              </a:ext>
            </a:extLst>
          </p:cNvPr>
          <p:cNvSpPr>
            <a:spLocks noGrp="1"/>
          </p:cNvSpPr>
          <p:nvPr>
            <p:ph sz="half" idx="25" hasCustomPrompt="1"/>
          </p:nvPr>
        </p:nvSpPr>
        <p:spPr>
          <a:xfrm>
            <a:off x="1440000" y="23940000"/>
            <a:ext cx="19422000" cy="2916000"/>
          </a:xfrm>
        </p:spPr>
        <p:txBody>
          <a:bodyPr/>
          <a:lstStyle>
            <a:lvl1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1pPr>
            <a:lvl2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2pPr>
            <a:lvl3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3pPr>
            <a:lvl4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4pPr>
            <a:lvl5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5pPr>
            <a:lvl6pPr>
              <a:defRPr sz="2545"/>
            </a:lvl6pPr>
            <a:lvl7pPr>
              <a:defRPr sz="2545"/>
            </a:lvl7pPr>
            <a:lvl8pPr>
              <a:defRPr sz="2545"/>
            </a:lvl8pPr>
            <a:lvl9pPr>
              <a:defRPr sz="2545"/>
            </a:lvl9pPr>
          </a:lstStyle>
          <a:p>
            <a:pPr lvl="0"/>
            <a:r>
              <a:rPr lang="en-US" dirty="0"/>
              <a:t>Text hinzufügen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D6B1BDEA-9611-D630-7F20-8585097D6391}"/>
              </a:ext>
            </a:extLst>
          </p:cNvPr>
          <p:cNvSpPr>
            <a:spLocks noGrp="1"/>
          </p:cNvSpPr>
          <p:nvPr>
            <p:ph sz="half" idx="27" hasCustomPrompt="1"/>
          </p:nvPr>
        </p:nvSpPr>
        <p:spPr>
          <a:xfrm>
            <a:off x="21942000" y="23940000"/>
            <a:ext cx="19422000" cy="2916000"/>
          </a:xfrm>
        </p:spPr>
        <p:txBody>
          <a:bodyPr/>
          <a:lstStyle>
            <a:lvl1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1pPr>
            <a:lvl2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2pPr>
            <a:lvl3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3pPr>
            <a:lvl4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4pPr>
            <a:lvl5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5pPr>
            <a:lvl6pPr>
              <a:defRPr sz="2545"/>
            </a:lvl6pPr>
            <a:lvl7pPr>
              <a:defRPr sz="2545"/>
            </a:lvl7pPr>
            <a:lvl8pPr>
              <a:defRPr sz="2545"/>
            </a:lvl8pPr>
            <a:lvl9pPr>
              <a:defRPr sz="2545"/>
            </a:lvl9pPr>
          </a:lstStyle>
          <a:p>
            <a:pPr lvl="0"/>
            <a:r>
              <a:rPr lang="en-US" dirty="0"/>
              <a:t>Text hinzufügen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26" name="Gerade Verbindung 25">
            <a:extLst>
              <a:ext uri="{FF2B5EF4-FFF2-40B4-BE49-F238E27FC236}">
                <a16:creationId xmlns:a16="http://schemas.microsoft.com/office/drawing/2014/main" id="{D3770EC0-0DC1-BCFA-485E-852728A5A017}"/>
              </a:ext>
            </a:extLst>
          </p:cNvPr>
          <p:cNvCxnSpPr/>
          <p:nvPr userDrawn="1"/>
        </p:nvCxnSpPr>
        <p:spPr bwMode="auto">
          <a:xfrm>
            <a:off x="1440000" y="23400000"/>
            <a:ext cx="39924000" cy="0"/>
          </a:xfrm>
          <a:prstGeom prst="line">
            <a:avLst/>
          </a:prstGeom>
          <a:solidFill>
            <a:srgbClr val="000066"/>
          </a:solidFill>
          <a:ln w="25400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4781E3BA-899C-BA91-D3C7-E833F7F883A2}"/>
              </a:ext>
            </a:extLst>
          </p:cNvPr>
          <p:cNvSpPr>
            <a:spLocks noGrp="1"/>
          </p:cNvSpPr>
          <p:nvPr>
            <p:ph sz="half" idx="29" hasCustomPrompt="1"/>
          </p:nvPr>
        </p:nvSpPr>
        <p:spPr>
          <a:xfrm>
            <a:off x="14201100" y="12196800"/>
            <a:ext cx="14400000" cy="4950000"/>
          </a:xfrm>
        </p:spPr>
        <p:txBody>
          <a:bodyPr/>
          <a:lstStyle>
            <a:lvl1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1pPr>
            <a:lvl2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2pPr>
            <a:lvl3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3pPr>
            <a:lvl4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4pPr>
            <a:lvl5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5pPr>
            <a:lvl6pPr>
              <a:defRPr sz="2545"/>
            </a:lvl6pPr>
            <a:lvl7pPr>
              <a:defRPr sz="2545"/>
            </a:lvl7pPr>
            <a:lvl8pPr>
              <a:defRPr sz="2545"/>
            </a:lvl8pPr>
            <a:lvl9pPr>
              <a:defRPr sz="2545"/>
            </a:lvl9pPr>
          </a:lstStyle>
          <a:p>
            <a:pPr lvl="0"/>
            <a:r>
              <a:rPr lang="en-US" dirty="0"/>
              <a:t>Text hinzufügen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platzhalter 18">
            <a:extLst>
              <a:ext uri="{FF2B5EF4-FFF2-40B4-BE49-F238E27FC236}">
                <a16:creationId xmlns:a16="http://schemas.microsoft.com/office/drawing/2014/main" id="{1216DBB7-344E-EE0C-9A28-CC8060E870A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39999" y="2354400"/>
            <a:ext cx="39924000" cy="1080000"/>
          </a:xfrm>
        </p:spPr>
        <p:txBody>
          <a:bodyPr tIns="90000" bIns="90000" anchor="t" anchorCtr="0"/>
          <a:lstStyle>
            <a:lvl1pPr marL="0" inden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  <a:defRPr sz="7000">
                <a:solidFill>
                  <a:schemeClr val="accent1"/>
                </a:solidFill>
              </a:defRPr>
            </a:lvl1pPr>
            <a:lvl2pPr>
              <a:defRPr sz="9614"/>
            </a:lvl2pPr>
            <a:lvl3pPr>
              <a:defRPr sz="9614"/>
            </a:lvl3pPr>
            <a:lvl4pPr>
              <a:defRPr sz="9614"/>
            </a:lvl4pPr>
            <a:lvl5pPr>
              <a:defRPr sz="9614"/>
            </a:lvl5pPr>
          </a:lstStyle>
          <a:p>
            <a:r>
              <a:rPr lang="de-DE" dirty="0"/>
              <a:t>Untertitel (optional)</a:t>
            </a: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01D97D54-9944-F3A1-B75C-51DD32B91E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440000" y="514800"/>
            <a:ext cx="39924000" cy="18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180000" rIns="90000" bIns="1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Titel hinzufügen</a:t>
            </a:r>
            <a:endParaRPr lang="en-US" altLang="de-DE" dirty="0"/>
          </a:p>
        </p:txBody>
      </p:sp>
      <p:sp>
        <p:nvSpPr>
          <p:cNvPr id="10" name="Textplatzhalter 14">
            <a:extLst>
              <a:ext uri="{FF2B5EF4-FFF2-40B4-BE49-F238E27FC236}">
                <a16:creationId xmlns:a16="http://schemas.microsoft.com/office/drawing/2014/main" id="{FB0689C9-626B-2F37-9DF1-F4173AC4ECA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440000" y="27751088"/>
            <a:ext cx="12585600" cy="1889999"/>
          </a:xfrm>
        </p:spPr>
        <p:txBody>
          <a:bodyPr tIns="18000" bIns="18000" anchor="b" anchorCtr="0"/>
          <a:lstStyle>
            <a:lvl1pPr marL="0" inden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1"/>
                </a:solidFill>
              </a:defRPr>
            </a:lvl1pPr>
            <a:lvl2pPr marL="1272724" indent="0">
              <a:buNone/>
              <a:defRPr/>
            </a:lvl2pPr>
            <a:lvl3pPr marL="2545094" indent="0">
              <a:buNone/>
              <a:defRPr/>
            </a:lvl3pPr>
            <a:lvl4pPr marL="3817466" indent="0">
              <a:buNone/>
              <a:defRPr/>
            </a:lvl4pPr>
            <a:lvl5pPr marL="5089836" indent="0">
              <a:buNone/>
              <a:defRPr/>
            </a:lvl5pPr>
          </a:lstStyle>
          <a:p>
            <a:pPr lvl="0"/>
            <a:r>
              <a:rPr lang="de-DE" dirty="0"/>
              <a:t>Kontakt (optional)</a:t>
            </a:r>
          </a:p>
        </p:txBody>
      </p:sp>
      <p:sp>
        <p:nvSpPr>
          <p:cNvPr id="12" name="Bildplatzhalter 11">
            <a:extLst>
              <a:ext uri="{FF2B5EF4-FFF2-40B4-BE49-F238E27FC236}">
                <a16:creationId xmlns:a16="http://schemas.microsoft.com/office/drawing/2014/main" id="{C93B5B17-847C-6764-361D-999D51C51EED}"/>
              </a:ext>
            </a:extLst>
          </p:cNvPr>
          <p:cNvSpPr>
            <a:spLocks noGrp="1"/>
          </p:cNvSpPr>
          <p:nvPr>
            <p:ph type="pic" sz="quarter" idx="39" hasCustomPrompt="1"/>
          </p:nvPr>
        </p:nvSpPr>
        <p:spPr>
          <a:xfrm>
            <a:off x="28776960" y="27936000"/>
            <a:ext cx="5752800" cy="1620000"/>
          </a:xfrm>
          <a:noFill/>
          <a:ln>
            <a:noFill/>
          </a:ln>
        </p:spPr>
        <p:txBody>
          <a:bodyPr wrap="square" lIns="0" tIns="0" rIns="0" bIns="0" anchor="b" anchorCtr="1">
            <a:noAutofit/>
          </a:bodyPr>
          <a:lstStyle>
            <a:lvl1pPr marL="0" indent="0" algn="l">
              <a:buFont typeface="Arial" panose="020B0604020202020204" pitchFamily="34" charset="0"/>
              <a:buNone/>
              <a:defRPr sz="1800">
                <a:solidFill>
                  <a:schemeClr val="tx1"/>
                </a:solidFill>
              </a:defRPr>
            </a:lvl1pPr>
            <a:lvl2pPr marL="1080000" indent="0">
              <a:buFont typeface="Arial" panose="020B0604020202020204" pitchFamily="34" charset="0"/>
              <a:buNone/>
              <a:defRPr sz="2000"/>
            </a:lvl2pPr>
          </a:lstStyle>
          <a:p>
            <a:pPr marL="342900" marR="0" lvl="0" indent="-342900" algn="l" defTabSz="4351417" rtl="0" eaLnBrk="0" fontAlgn="base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539750" algn="l"/>
              </a:tabLst>
              <a:defRPr/>
            </a:pPr>
            <a:r>
              <a:rPr lang="de-DE" dirty="0"/>
              <a:t>Optional: Zweitlogos / Logos von Fördermittelgebern</a:t>
            </a:r>
            <a:br>
              <a:rPr lang="de-DE" dirty="0"/>
            </a:br>
            <a:r>
              <a:rPr lang="de-DE" dirty="0"/>
              <a:t>Für die richtige Formatierung bitte:</a:t>
            </a:r>
            <a:br>
              <a:rPr lang="de-DE" dirty="0"/>
            </a:br>
            <a:r>
              <a:rPr lang="de-DE" dirty="0"/>
              <a:t>1.Logo-Datei wählen und einfügen</a:t>
            </a:r>
            <a:br>
              <a:rPr lang="de-DE" dirty="0"/>
            </a:br>
            <a:r>
              <a:rPr lang="de-DE" dirty="0"/>
              <a:t>2.Menü: Bildformat &gt; Pfeil neben Zuschneiden &gt; Einpassen</a:t>
            </a:r>
          </a:p>
        </p:txBody>
      </p:sp>
      <p:sp>
        <p:nvSpPr>
          <p:cNvPr id="13" name="Bildplatzhalter 11">
            <a:extLst>
              <a:ext uri="{FF2B5EF4-FFF2-40B4-BE49-F238E27FC236}">
                <a16:creationId xmlns:a16="http://schemas.microsoft.com/office/drawing/2014/main" id="{CE7A8522-F3E3-D5E0-C366-FA932A14727F}"/>
              </a:ext>
            </a:extLst>
          </p:cNvPr>
          <p:cNvSpPr>
            <a:spLocks noGrp="1"/>
          </p:cNvSpPr>
          <p:nvPr>
            <p:ph type="pic" sz="quarter" idx="40" hasCustomPrompt="1"/>
          </p:nvPr>
        </p:nvSpPr>
        <p:spPr>
          <a:xfrm>
            <a:off x="15108480" y="27936000"/>
            <a:ext cx="5752800" cy="1620000"/>
          </a:xfrm>
          <a:noFill/>
          <a:ln>
            <a:noFill/>
          </a:ln>
        </p:spPr>
        <p:txBody>
          <a:bodyPr wrap="square" lIns="0" tIns="0" rIns="0" bIns="0" anchor="b" anchorCtr="1">
            <a:noAutofit/>
          </a:bodyPr>
          <a:lstStyle>
            <a:lvl1pPr marL="0" indent="0" algn="l">
              <a:buFont typeface="Arial" panose="020B0604020202020204" pitchFamily="34" charset="0"/>
              <a:buNone/>
              <a:defRPr sz="1800">
                <a:solidFill>
                  <a:schemeClr val="tx1"/>
                </a:solidFill>
              </a:defRPr>
            </a:lvl1pPr>
            <a:lvl2pPr marL="1080000" indent="0">
              <a:buFont typeface="Arial" panose="020B0604020202020204" pitchFamily="34" charset="0"/>
              <a:buNone/>
              <a:defRPr sz="2000"/>
            </a:lvl2pPr>
          </a:lstStyle>
          <a:p>
            <a:pPr marL="342900" marR="0" lvl="0" indent="-342900" algn="l" defTabSz="4351417" rtl="0" eaLnBrk="0" fontAlgn="base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539750" algn="l"/>
              </a:tabLst>
              <a:defRPr/>
            </a:pPr>
            <a:r>
              <a:rPr lang="de-DE" dirty="0"/>
              <a:t>Optional: </a:t>
            </a:r>
            <a:r>
              <a:rPr lang="de-DE" dirty="0" err="1"/>
              <a:t>secondary</a:t>
            </a:r>
            <a:r>
              <a:rPr lang="de-DE" dirty="0"/>
              <a:t> </a:t>
            </a:r>
            <a:r>
              <a:rPr lang="de-DE" dirty="0" err="1"/>
              <a:t>logos</a:t>
            </a:r>
            <a:br>
              <a:rPr lang="de-DE" dirty="0"/>
            </a:b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correct</a:t>
            </a:r>
            <a:r>
              <a:rPr lang="de-DE" dirty="0"/>
              <a:t> </a:t>
            </a:r>
            <a:r>
              <a:rPr lang="de-DE" dirty="0" err="1"/>
              <a:t>formatting</a:t>
            </a:r>
            <a:r>
              <a:rPr lang="de-DE" dirty="0"/>
              <a:t>, </a:t>
            </a:r>
            <a:r>
              <a:rPr lang="de-DE" dirty="0" err="1"/>
              <a:t>please</a:t>
            </a:r>
            <a:r>
              <a:rPr lang="de-DE" dirty="0"/>
              <a:t>: </a:t>
            </a:r>
            <a:br>
              <a:rPr lang="de-DE" dirty="0"/>
            </a:br>
            <a:r>
              <a:rPr lang="de-DE" dirty="0"/>
              <a:t>1. Select and </a:t>
            </a:r>
            <a:r>
              <a:rPr lang="de-DE" dirty="0" err="1"/>
              <a:t>insert</a:t>
            </a:r>
            <a:r>
              <a:rPr lang="de-DE" dirty="0"/>
              <a:t> logo </a:t>
            </a:r>
            <a:r>
              <a:rPr lang="de-DE" dirty="0" err="1"/>
              <a:t>file</a:t>
            </a:r>
            <a:br>
              <a:rPr lang="de-DE" dirty="0"/>
            </a:br>
            <a:r>
              <a:rPr lang="de-DE" dirty="0"/>
              <a:t>2. Menu: Shape F</a:t>
            </a:r>
            <a:r>
              <a:rPr lang="de-DE" dirty="0" err="1"/>
              <a:t>ormat</a:t>
            </a:r>
            <a:r>
              <a:rPr lang="de-DE" dirty="0"/>
              <a:t> &gt; arrow </a:t>
            </a:r>
            <a:r>
              <a:rPr lang="de-DE" dirty="0" err="1"/>
              <a:t>next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Crop</a:t>
            </a:r>
            <a:r>
              <a:rPr lang="de-DE" dirty="0"/>
              <a:t> &gt; Fit</a:t>
            </a:r>
          </a:p>
        </p:txBody>
      </p:sp>
      <p:sp>
        <p:nvSpPr>
          <p:cNvPr id="14" name="Bildplatzhalter 11">
            <a:extLst>
              <a:ext uri="{FF2B5EF4-FFF2-40B4-BE49-F238E27FC236}">
                <a16:creationId xmlns:a16="http://schemas.microsoft.com/office/drawing/2014/main" id="{6CFCF968-8567-E02C-B134-1176B504BF83}"/>
              </a:ext>
            </a:extLst>
          </p:cNvPr>
          <p:cNvSpPr>
            <a:spLocks noGrp="1"/>
          </p:cNvSpPr>
          <p:nvPr>
            <p:ph type="pic" sz="quarter" idx="41" hasCustomPrompt="1"/>
          </p:nvPr>
        </p:nvSpPr>
        <p:spPr>
          <a:xfrm>
            <a:off x="21942720" y="27936000"/>
            <a:ext cx="5752800" cy="1620500"/>
          </a:xfrm>
          <a:noFill/>
          <a:ln>
            <a:noFill/>
          </a:ln>
        </p:spPr>
        <p:txBody>
          <a:bodyPr wrap="square" lIns="0" tIns="0" rIns="0" bIns="0" anchor="b" anchorCtr="1">
            <a:noAutofit/>
          </a:bodyPr>
          <a:lstStyle>
            <a:lvl1pPr marL="0" indent="0" algn="l">
              <a:buFont typeface="Arial" panose="020B0604020202020204" pitchFamily="34" charset="0"/>
              <a:buNone/>
              <a:defRPr sz="1800">
                <a:solidFill>
                  <a:schemeClr val="tx1"/>
                </a:solidFill>
              </a:defRPr>
            </a:lvl1pPr>
            <a:lvl2pPr marL="1080000" indent="0">
              <a:buFont typeface="Arial" panose="020B0604020202020204" pitchFamily="34" charset="0"/>
              <a:buNone/>
              <a:defRPr sz="2000"/>
            </a:lvl2pPr>
          </a:lstStyle>
          <a:p>
            <a:pPr marL="342900" marR="0" lvl="0" indent="-342900" algn="l" defTabSz="4351417" rtl="0" eaLnBrk="0" fontAlgn="base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539750" algn="l"/>
              </a:tabLst>
              <a:defRPr/>
            </a:pPr>
            <a:r>
              <a:rPr lang="de-DE" dirty="0"/>
              <a:t>Optional: Zweitlogos / Logos von Fördermittelgebern</a:t>
            </a:r>
            <a:br>
              <a:rPr lang="de-DE" dirty="0"/>
            </a:br>
            <a:r>
              <a:rPr lang="de-DE" dirty="0"/>
              <a:t>Für die richtige Formatierung bitte:</a:t>
            </a:r>
            <a:br>
              <a:rPr lang="de-DE" dirty="0"/>
            </a:br>
            <a:r>
              <a:rPr lang="de-DE" dirty="0"/>
              <a:t>1.Logo-Datei wählen und einfügen</a:t>
            </a:r>
            <a:br>
              <a:rPr lang="de-DE" dirty="0"/>
            </a:br>
            <a:r>
              <a:rPr lang="de-DE" dirty="0"/>
              <a:t>2.Menü: Bildformat &gt; Pfeil neben Zuschneiden &gt; Einpassen</a:t>
            </a:r>
          </a:p>
        </p:txBody>
      </p:sp>
      <p:sp>
        <p:nvSpPr>
          <p:cNvPr id="21" name="Pfeil nach rechts 20">
            <a:extLst>
              <a:ext uri="{FF2B5EF4-FFF2-40B4-BE49-F238E27FC236}">
                <a16:creationId xmlns:a16="http://schemas.microsoft.com/office/drawing/2014/main" id="{C2791017-7BC2-3E12-91CE-6397A0CE232F}"/>
              </a:ext>
            </a:extLst>
          </p:cNvPr>
          <p:cNvSpPr/>
          <p:nvPr userDrawn="1"/>
        </p:nvSpPr>
        <p:spPr bwMode="auto">
          <a:xfrm rot="2100000">
            <a:off x="29160000" y="15984000"/>
            <a:ext cx="2514600" cy="1245550"/>
          </a:xfrm>
          <a:prstGeom prst="rightArrow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080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4000" b="1" i="0" u="none" strike="noStrike" cap="none" normalizeH="0" baseline="0">
              <a:ln>
                <a:noFill/>
              </a:ln>
              <a:solidFill>
                <a:srgbClr val="003399"/>
              </a:solidFill>
              <a:effectLst/>
              <a:latin typeface="Arial" pitchFamily="34" charset="0"/>
            </a:endParaRPr>
          </a:p>
        </p:txBody>
      </p:sp>
      <p:sp>
        <p:nvSpPr>
          <p:cNvPr id="30" name="Pfeil nach rechts 29">
            <a:extLst>
              <a:ext uri="{FF2B5EF4-FFF2-40B4-BE49-F238E27FC236}">
                <a16:creationId xmlns:a16="http://schemas.microsoft.com/office/drawing/2014/main" id="{348C4BA2-7840-354A-BF0D-F037742AB5F8}"/>
              </a:ext>
            </a:extLst>
          </p:cNvPr>
          <p:cNvSpPr/>
          <p:nvPr userDrawn="1"/>
        </p:nvSpPr>
        <p:spPr bwMode="auto">
          <a:xfrm rot="-2100000">
            <a:off x="29160000" y="12132000"/>
            <a:ext cx="2514600" cy="1245550"/>
          </a:xfrm>
          <a:prstGeom prst="rightArrow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080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4000" b="1" i="0" u="none" strike="noStrike" cap="none" normalizeH="0" baseline="0">
              <a:ln>
                <a:noFill/>
              </a:ln>
              <a:solidFill>
                <a:srgbClr val="003399"/>
              </a:solidFill>
              <a:effectLst/>
              <a:latin typeface="Arial" pitchFamily="34" charset="0"/>
            </a:endParaRPr>
          </a:p>
        </p:txBody>
      </p:sp>
      <p:sp>
        <p:nvSpPr>
          <p:cNvPr id="33" name="Pfeil nach rechts 32">
            <a:extLst>
              <a:ext uri="{FF2B5EF4-FFF2-40B4-BE49-F238E27FC236}">
                <a16:creationId xmlns:a16="http://schemas.microsoft.com/office/drawing/2014/main" id="{E82C50CB-9FE3-9981-7B8A-4A40725CC035}"/>
              </a:ext>
            </a:extLst>
          </p:cNvPr>
          <p:cNvSpPr/>
          <p:nvPr userDrawn="1"/>
        </p:nvSpPr>
        <p:spPr bwMode="auto">
          <a:xfrm rot="8700000">
            <a:off x="11127600" y="15984000"/>
            <a:ext cx="2514600" cy="1245550"/>
          </a:xfrm>
          <a:prstGeom prst="rightArrow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080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4000" b="1" i="0" u="none" strike="noStrike" cap="none" normalizeH="0" baseline="0">
              <a:ln>
                <a:noFill/>
              </a:ln>
              <a:solidFill>
                <a:srgbClr val="003399"/>
              </a:solidFill>
              <a:effectLst/>
              <a:latin typeface="Arial" pitchFamily="34" charset="0"/>
            </a:endParaRPr>
          </a:p>
        </p:txBody>
      </p:sp>
      <p:sp>
        <p:nvSpPr>
          <p:cNvPr id="34" name="Pfeil nach rechts 33">
            <a:extLst>
              <a:ext uri="{FF2B5EF4-FFF2-40B4-BE49-F238E27FC236}">
                <a16:creationId xmlns:a16="http://schemas.microsoft.com/office/drawing/2014/main" id="{84E3C23B-53BE-B46C-2157-099FE94A58F2}"/>
              </a:ext>
            </a:extLst>
          </p:cNvPr>
          <p:cNvSpPr/>
          <p:nvPr userDrawn="1"/>
        </p:nvSpPr>
        <p:spPr bwMode="auto">
          <a:xfrm rot="-8700000">
            <a:off x="11127600" y="12132000"/>
            <a:ext cx="2514600" cy="1245550"/>
          </a:xfrm>
          <a:prstGeom prst="rightArrow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080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4000" b="1" i="0" u="none" strike="noStrike" cap="none" normalizeH="0" baseline="0">
              <a:ln>
                <a:noFill/>
              </a:ln>
              <a:solidFill>
                <a:srgbClr val="003399"/>
              </a:solidFill>
              <a:effectLst/>
              <a:latin typeface="Arial" pitchFamily="34" charset="0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FF6297E-4BA3-80EE-6183-3ABACDF4C078}"/>
              </a:ext>
            </a:extLst>
          </p:cNvPr>
          <p:cNvSpPr>
            <a:spLocks noGrp="1"/>
          </p:cNvSpPr>
          <p:nvPr>
            <p:ph sz="half" idx="42" hasCustomPrompt="1"/>
          </p:nvPr>
        </p:nvSpPr>
        <p:spPr>
          <a:xfrm>
            <a:off x="21942000" y="6480306"/>
            <a:ext cx="19422000" cy="4950000"/>
          </a:xfrm>
        </p:spPr>
        <p:txBody>
          <a:bodyPr/>
          <a:lstStyle>
            <a:lvl1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1pPr>
            <a:lvl2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2pPr>
            <a:lvl3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3pPr>
            <a:lvl4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4pPr>
            <a:lvl5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5pPr>
            <a:lvl6pPr>
              <a:defRPr sz="2545"/>
            </a:lvl6pPr>
            <a:lvl7pPr>
              <a:defRPr sz="2545"/>
            </a:lvl7pPr>
            <a:lvl8pPr>
              <a:defRPr sz="2545"/>
            </a:lvl8pPr>
            <a:lvl9pPr>
              <a:defRPr sz="2545"/>
            </a:lvl9pPr>
          </a:lstStyle>
          <a:p>
            <a:pPr lvl="0"/>
            <a:r>
              <a:rPr lang="en-US" dirty="0"/>
              <a:t>Text hinzufügen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4D9B5C0-F5F1-0703-8101-C53FA5427774}"/>
              </a:ext>
            </a:extLst>
          </p:cNvPr>
          <p:cNvSpPr>
            <a:spLocks noGrp="1"/>
          </p:cNvSpPr>
          <p:nvPr>
            <p:ph sz="half" idx="43" hasCustomPrompt="1"/>
          </p:nvPr>
        </p:nvSpPr>
        <p:spPr>
          <a:xfrm>
            <a:off x="1440000" y="17910000"/>
            <a:ext cx="19422000" cy="4950000"/>
          </a:xfrm>
        </p:spPr>
        <p:txBody>
          <a:bodyPr/>
          <a:lstStyle>
            <a:lvl1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1pPr>
            <a:lvl2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2pPr>
            <a:lvl3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3pPr>
            <a:lvl4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4pPr>
            <a:lvl5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5pPr>
            <a:lvl6pPr>
              <a:defRPr sz="2545"/>
            </a:lvl6pPr>
            <a:lvl7pPr>
              <a:defRPr sz="2545"/>
            </a:lvl7pPr>
            <a:lvl8pPr>
              <a:defRPr sz="2545"/>
            </a:lvl8pPr>
            <a:lvl9pPr>
              <a:defRPr sz="2545"/>
            </a:lvl9pPr>
          </a:lstStyle>
          <a:p>
            <a:pPr lvl="0"/>
            <a:r>
              <a:rPr lang="en-US" dirty="0"/>
              <a:t>Text hinzufügen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85F31844-9C0A-310B-983D-1D88FBC6D679}"/>
              </a:ext>
            </a:extLst>
          </p:cNvPr>
          <p:cNvSpPr>
            <a:spLocks noGrp="1"/>
          </p:cNvSpPr>
          <p:nvPr>
            <p:ph sz="half" idx="44" hasCustomPrompt="1"/>
          </p:nvPr>
        </p:nvSpPr>
        <p:spPr>
          <a:xfrm>
            <a:off x="21942000" y="17910000"/>
            <a:ext cx="19422000" cy="4950000"/>
          </a:xfrm>
        </p:spPr>
        <p:txBody>
          <a:bodyPr/>
          <a:lstStyle>
            <a:lvl1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1pPr>
            <a:lvl2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2pPr>
            <a:lvl3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3pPr>
            <a:lvl4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4pPr>
            <a:lvl5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 sz="3000"/>
            </a:lvl5pPr>
            <a:lvl6pPr>
              <a:defRPr sz="2545"/>
            </a:lvl6pPr>
            <a:lvl7pPr>
              <a:defRPr sz="2545"/>
            </a:lvl7pPr>
            <a:lvl8pPr>
              <a:defRPr sz="2545"/>
            </a:lvl8pPr>
            <a:lvl9pPr>
              <a:defRPr sz="2545"/>
            </a:lvl9pPr>
          </a:lstStyle>
          <a:p>
            <a:pPr lvl="0"/>
            <a:r>
              <a:rPr lang="en-US" dirty="0"/>
              <a:t>Text hinzufügen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extplatzhalter 26">
            <a:extLst>
              <a:ext uri="{FF2B5EF4-FFF2-40B4-BE49-F238E27FC236}">
                <a16:creationId xmlns:a16="http://schemas.microsoft.com/office/drawing/2014/main" id="{70050F9D-1D1B-1DFC-3544-243E0522107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438278" y="4500000"/>
            <a:ext cx="39924000" cy="1170000"/>
          </a:xfrm>
        </p:spPr>
        <p:txBody>
          <a:bodyPr tIns="90000" bIns="90000" anchor="b" anchorCtr="0">
            <a:noAutofit/>
          </a:bodyPr>
          <a:lstStyle>
            <a:lvl1pPr marL="0" inden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None/>
              <a:defRPr sz="3000"/>
            </a:lvl1pPr>
          </a:lstStyle>
          <a:p>
            <a:pPr lvl="0"/>
            <a:r>
              <a:rPr lang="de-DE" dirty="0"/>
              <a:t>Autor, Institut; Autor, Institut… </a:t>
            </a:r>
            <a:br>
              <a:rPr lang="de-DE" dirty="0"/>
            </a:br>
            <a:r>
              <a:rPr lang="de-DE" dirty="0"/>
              <a:t>Optional: Universität Trier, Fachbereich, Fach</a:t>
            </a:r>
          </a:p>
        </p:txBody>
      </p:sp>
    </p:spTree>
    <p:extLst>
      <p:ext uri="{BB962C8B-B14F-4D97-AF65-F5344CB8AC3E}">
        <p14:creationId xmlns:p14="http://schemas.microsoft.com/office/powerpoint/2010/main" val="228659178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3141" userDrawn="1">
          <p15:clr>
            <a:srgbClr val="FBAE40"/>
          </p15:clr>
        </p15:guide>
        <p15:guide id="6" orient="horz" pos="11283" userDrawn="1">
          <p15:clr>
            <a:srgbClr val="FBAE40"/>
          </p15:clr>
        </p15:guide>
        <p15:guide id="7" orient="horz" pos="7202" userDrawn="1">
          <p15:clr>
            <a:srgbClr val="FBAE40"/>
          </p15:clr>
        </p15:guide>
        <p15:guide id="9" orient="horz" pos="14403" userDrawn="1">
          <p15:clr>
            <a:srgbClr val="FBAE40"/>
          </p15:clr>
        </p15:guide>
        <p15:guide id="10" pos="13821" userDrawn="1">
          <p15:clr>
            <a:srgbClr val="FBAE40"/>
          </p15:clr>
        </p15:guide>
        <p15:guide id="12" orient="horz" pos="15082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#betterpo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4306456D-476F-464F-E35D-044A893F8FA8}"/>
              </a:ext>
            </a:extLst>
          </p:cNvPr>
          <p:cNvSpPr/>
          <p:nvPr userDrawn="1"/>
        </p:nvSpPr>
        <p:spPr bwMode="auto">
          <a:xfrm>
            <a:off x="9360000" y="-1"/>
            <a:ext cx="24084000" cy="30275213"/>
          </a:xfrm>
          <a:prstGeom prst="rect">
            <a:avLst/>
          </a:prstGeom>
          <a:solidFill>
            <a:srgbClr val="007AC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080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4000" b="1" i="0" u="none" strike="noStrike" cap="none" normalizeH="0" baseline="0" dirty="0">
              <a:ln>
                <a:noFill/>
              </a:ln>
              <a:solidFill>
                <a:srgbClr val="003399"/>
              </a:solidFill>
              <a:effectLst/>
              <a:latin typeface="Arial" pitchFamily="34" charset="0"/>
            </a:endParaRP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FD2B5A73-5ECC-747F-13DF-76EA137ECD94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10800000" y="6480000"/>
            <a:ext cx="21204000" cy="1389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90000" rIns="90000" bIns="180000" numCol="1" anchor="t" anchorCtr="0" compatLnSpc="1">
            <a:prstTxWarp prst="textNoShape">
              <a:avLst/>
            </a:prstTxWarp>
          </a:bodyPr>
          <a:lstStyle>
            <a:lvl1pPr>
              <a:spcAft>
                <a:spcPts val="0"/>
              </a:spcAft>
              <a:defRPr/>
            </a:lvl1pPr>
          </a:lstStyle>
          <a:p>
            <a:pPr lvl="0"/>
            <a:r>
              <a:rPr lang="en-US" altLang="de-DE" dirty="0"/>
              <a:t>Thema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BF0AD649-1F97-2237-3707-761AC14D4D6A}"/>
              </a:ext>
            </a:extLst>
          </p:cNvPr>
          <p:cNvSpPr>
            <a:spLocks noGrp="1" noChangeArrowheads="1"/>
          </p:cNvSpPr>
          <p:nvPr>
            <p:ph idx="1" hasCustomPrompt="1"/>
          </p:nvPr>
        </p:nvSpPr>
        <p:spPr bwMode="auto">
          <a:xfrm>
            <a:off x="720000" y="1800000"/>
            <a:ext cx="7920000" cy="25055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90000" rIns="90000" bIns="1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 dirty="0"/>
              <a:t>Text hinzufügen</a:t>
            </a:r>
          </a:p>
          <a:p>
            <a:pPr lvl="1"/>
            <a:r>
              <a:rPr lang="en-US" altLang="de-DE" dirty="0"/>
              <a:t>Second level</a:t>
            </a:r>
          </a:p>
          <a:p>
            <a:pPr lvl="2"/>
            <a:r>
              <a:rPr lang="en-US" altLang="de-DE" dirty="0"/>
              <a:t>Third level</a:t>
            </a:r>
          </a:p>
          <a:p>
            <a:pPr lvl="3"/>
            <a:r>
              <a:rPr lang="en-US" altLang="de-DE" dirty="0"/>
              <a:t>Fourth level</a:t>
            </a:r>
          </a:p>
          <a:p>
            <a:pPr lvl="4"/>
            <a:r>
              <a:rPr lang="en-US" altLang="de-DE" dirty="0"/>
              <a:t>Fifth level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1AFB6A6E-814E-5938-27C5-C91D14C1B05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77600" y="28216800"/>
            <a:ext cx="5306400" cy="1339698"/>
          </a:xfrm>
          <a:prstGeom prst="rect">
            <a:avLst/>
          </a:prstGeom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id="{D95FDE7E-94E0-C3EB-F856-58058D6C5069}"/>
              </a:ext>
            </a:extLst>
          </p:cNvPr>
          <p:cNvSpPr/>
          <p:nvPr userDrawn="1"/>
        </p:nvSpPr>
        <p:spPr>
          <a:xfrm>
            <a:off x="10800000" y="21815999"/>
            <a:ext cx="5040000" cy="504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tangle 3">
            <a:extLst>
              <a:ext uri="{FF2B5EF4-FFF2-40B4-BE49-F238E27FC236}">
                <a16:creationId xmlns:a16="http://schemas.microsoft.com/office/drawing/2014/main" id="{E4A508BB-2B55-3D5F-DB58-5C58E105A7B9}"/>
              </a:ext>
            </a:extLst>
          </p:cNvPr>
          <p:cNvSpPr>
            <a:spLocks noGrp="1" noChangeArrowheads="1"/>
          </p:cNvSpPr>
          <p:nvPr>
            <p:ph idx="45" hasCustomPrompt="1"/>
          </p:nvPr>
        </p:nvSpPr>
        <p:spPr bwMode="auto">
          <a:xfrm>
            <a:off x="34164000" y="21816000"/>
            <a:ext cx="7920000" cy="504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90000" rIns="90000" bIns="180000" numCol="1" anchor="t" anchorCtr="0" compatLnSpc="1">
            <a:prstTxWarp prst="textNoShape">
              <a:avLst/>
            </a:prstTxWarp>
          </a:bodyPr>
          <a:lstStyle>
            <a:lvl1pPr marL="0" indent="0">
              <a:buNone/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altLang="de-DE" dirty="0"/>
              <a:t>Quelle/Literatur/Kontakt (optional)</a:t>
            </a:r>
          </a:p>
        </p:txBody>
      </p:sp>
      <p:sp>
        <p:nvSpPr>
          <p:cNvPr id="8" name="Bildplatzhalter 7">
            <a:extLst>
              <a:ext uri="{FF2B5EF4-FFF2-40B4-BE49-F238E27FC236}">
                <a16:creationId xmlns:a16="http://schemas.microsoft.com/office/drawing/2014/main" id="{6EF8085D-C747-D639-10EA-3EB45E129B5F}"/>
              </a:ext>
            </a:extLst>
          </p:cNvPr>
          <p:cNvSpPr>
            <a:spLocks noGrp="1"/>
          </p:cNvSpPr>
          <p:nvPr>
            <p:ph type="pic" sz="quarter" idx="46" hasCustomPrompt="1"/>
          </p:nvPr>
        </p:nvSpPr>
        <p:spPr>
          <a:xfrm>
            <a:off x="10980000" y="21996000"/>
            <a:ext cx="4680000" cy="4680000"/>
          </a:xfrm>
        </p:spPr>
        <p:txBody>
          <a:bodyPr anchor="t"/>
          <a:lstStyle>
            <a:lvl1pPr marL="0" indent="0" algn="l">
              <a:buNone/>
              <a:defRPr/>
            </a:lvl1pPr>
          </a:lstStyle>
          <a:p>
            <a:r>
              <a:rPr lang="de-DE"/>
              <a:t>QR-Code</a:t>
            </a:r>
          </a:p>
        </p:txBody>
      </p:sp>
      <p:sp>
        <p:nvSpPr>
          <p:cNvPr id="10" name="Bildplatzhalter 11">
            <a:extLst>
              <a:ext uri="{FF2B5EF4-FFF2-40B4-BE49-F238E27FC236}">
                <a16:creationId xmlns:a16="http://schemas.microsoft.com/office/drawing/2014/main" id="{7901671B-CB34-9DD2-D42B-F0B9249806BB}"/>
              </a:ext>
            </a:extLst>
          </p:cNvPr>
          <p:cNvSpPr>
            <a:spLocks noGrp="1"/>
          </p:cNvSpPr>
          <p:nvPr>
            <p:ph type="pic" sz="quarter" idx="41" hasCustomPrompt="1"/>
          </p:nvPr>
        </p:nvSpPr>
        <p:spPr>
          <a:xfrm>
            <a:off x="720000" y="27936000"/>
            <a:ext cx="5752800" cy="162050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b" anchorCtr="1">
            <a:noAutofit/>
          </a:bodyPr>
          <a:lstStyle>
            <a:lvl1pPr marL="0" indent="0" algn="l">
              <a:buFont typeface="Arial" panose="020B0604020202020204" pitchFamily="34" charset="0"/>
              <a:buNone/>
              <a:defRPr sz="1800">
                <a:solidFill>
                  <a:schemeClr val="tx1"/>
                </a:solidFill>
              </a:defRPr>
            </a:lvl1pPr>
            <a:lvl2pPr marL="1080000" indent="0">
              <a:buFont typeface="Arial" panose="020B0604020202020204" pitchFamily="34" charset="0"/>
              <a:buNone/>
              <a:defRPr sz="2000"/>
            </a:lvl2pPr>
          </a:lstStyle>
          <a:p>
            <a:pPr marL="342900" marR="0" lvl="0" indent="-342900" algn="l" defTabSz="4351417" rtl="0" eaLnBrk="0" fontAlgn="base" latinLnBrk="0" hangingPunc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539750" algn="l"/>
              </a:tabLst>
              <a:defRPr/>
            </a:pPr>
            <a:r>
              <a:rPr lang="de-DE" dirty="0"/>
              <a:t>Optional: Zweitlogos / Logos von Fördermittelgebern</a:t>
            </a:r>
            <a:br>
              <a:rPr lang="de-DE" dirty="0"/>
            </a:br>
            <a:r>
              <a:rPr lang="de-DE" dirty="0"/>
              <a:t>Für die richtige Formatierung bitte:</a:t>
            </a:r>
            <a:br>
              <a:rPr lang="de-DE" dirty="0"/>
            </a:br>
            <a:r>
              <a:rPr lang="de-DE" dirty="0"/>
              <a:t>1.Logo-Datei wählen und einfügen</a:t>
            </a:r>
            <a:br>
              <a:rPr lang="de-DE" dirty="0"/>
            </a:br>
            <a:r>
              <a:rPr lang="de-DE" dirty="0"/>
              <a:t>2.Menü: Bildformat &gt; Pfeil neben Zuschneiden &gt; Einpassen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34C409F-5035-3D87-B9A8-5E1365652B2B}"/>
              </a:ext>
            </a:extLst>
          </p:cNvPr>
          <p:cNvSpPr>
            <a:spLocks noGrp="1" noChangeArrowheads="1"/>
          </p:cNvSpPr>
          <p:nvPr>
            <p:ph idx="47" hasCustomPrompt="1"/>
          </p:nvPr>
        </p:nvSpPr>
        <p:spPr bwMode="auto">
          <a:xfrm>
            <a:off x="34164000" y="9551268"/>
            <a:ext cx="7920000" cy="504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90000" rIns="90000" bIns="1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 dirty="0"/>
              <a:t>Text hinzufügen</a:t>
            </a:r>
          </a:p>
          <a:p>
            <a:pPr lvl="1"/>
            <a:r>
              <a:rPr lang="en-US" altLang="de-DE" dirty="0"/>
              <a:t>Second level</a:t>
            </a:r>
          </a:p>
          <a:p>
            <a:pPr lvl="2"/>
            <a:r>
              <a:rPr lang="en-US" altLang="de-DE" dirty="0"/>
              <a:t>Third level</a:t>
            </a:r>
          </a:p>
          <a:p>
            <a:pPr lvl="3"/>
            <a:r>
              <a:rPr lang="en-US" altLang="de-DE" dirty="0"/>
              <a:t>Fourth level</a:t>
            </a:r>
          </a:p>
          <a:p>
            <a:pPr lvl="4"/>
            <a:r>
              <a:rPr lang="en-US" altLang="de-DE" dirty="0"/>
              <a:t>Fifth level</a:t>
            </a:r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560D40CE-494F-5316-3AA5-444C4BA34F00}"/>
              </a:ext>
            </a:extLst>
          </p:cNvPr>
          <p:cNvSpPr>
            <a:spLocks noGrp="1" noChangeArrowheads="1"/>
          </p:cNvSpPr>
          <p:nvPr>
            <p:ph idx="48" hasCustomPrompt="1"/>
          </p:nvPr>
        </p:nvSpPr>
        <p:spPr bwMode="auto">
          <a:xfrm>
            <a:off x="34164000" y="15336000"/>
            <a:ext cx="7920000" cy="504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90000" rIns="90000" bIns="1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 dirty="0"/>
              <a:t>Text hinzufügen</a:t>
            </a:r>
          </a:p>
          <a:p>
            <a:pPr lvl="1"/>
            <a:r>
              <a:rPr lang="en-US" altLang="de-DE" dirty="0"/>
              <a:t>Second level</a:t>
            </a:r>
          </a:p>
          <a:p>
            <a:pPr lvl="2"/>
            <a:r>
              <a:rPr lang="en-US" altLang="de-DE" dirty="0"/>
              <a:t>Third level</a:t>
            </a:r>
          </a:p>
          <a:p>
            <a:pPr lvl="3"/>
            <a:r>
              <a:rPr lang="en-US" altLang="de-DE" dirty="0"/>
              <a:t>Fourth level</a:t>
            </a:r>
          </a:p>
          <a:p>
            <a:pPr lvl="4"/>
            <a:r>
              <a:rPr lang="en-US" altLang="de-DE" dirty="0"/>
              <a:t>Fifth level</a:t>
            </a:r>
          </a:p>
        </p:txBody>
      </p:sp>
      <p:sp>
        <p:nvSpPr>
          <p:cNvPr id="14" name="Rectangle 3">
            <a:extLst>
              <a:ext uri="{FF2B5EF4-FFF2-40B4-BE49-F238E27FC236}">
                <a16:creationId xmlns:a16="http://schemas.microsoft.com/office/drawing/2014/main" id="{6DE85DF7-180B-71BA-F08E-24697E64AF53}"/>
              </a:ext>
            </a:extLst>
          </p:cNvPr>
          <p:cNvSpPr>
            <a:spLocks noGrp="1" noChangeArrowheads="1"/>
          </p:cNvSpPr>
          <p:nvPr>
            <p:ph idx="49" hasCustomPrompt="1"/>
          </p:nvPr>
        </p:nvSpPr>
        <p:spPr bwMode="auto">
          <a:xfrm>
            <a:off x="34164000" y="3816000"/>
            <a:ext cx="7920000" cy="504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90000" rIns="90000" bIns="1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 dirty="0"/>
              <a:t>Text hinzufügen</a:t>
            </a:r>
          </a:p>
          <a:p>
            <a:pPr lvl="1"/>
            <a:r>
              <a:rPr lang="en-US" altLang="de-DE" dirty="0"/>
              <a:t>Second level</a:t>
            </a:r>
          </a:p>
          <a:p>
            <a:pPr lvl="2"/>
            <a:r>
              <a:rPr lang="en-US" altLang="de-DE" dirty="0"/>
              <a:t>Third level</a:t>
            </a:r>
          </a:p>
          <a:p>
            <a:pPr lvl="3"/>
            <a:r>
              <a:rPr lang="en-US" altLang="de-DE" dirty="0"/>
              <a:t>Fourth level</a:t>
            </a:r>
          </a:p>
          <a:p>
            <a:pPr lvl="4"/>
            <a:r>
              <a:rPr lang="en-US" altLang="de-DE" dirty="0"/>
              <a:t>Fifth level</a:t>
            </a:r>
          </a:p>
        </p:txBody>
      </p:sp>
      <p:sp>
        <p:nvSpPr>
          <p:cNvPr id="15" name="Textplatzhalter 14">
            <a:extLst>
              <a:ext uri="{FF2B5EF4-FFF2-40B4-BE49-F238E27FC236}">
                <a16:creationId xmlns:a16="http://schemas.microsoft.com/office/drawing/2014/main" id="{E2AE7EE4-2D44-9DB6-60FE-8E8DE4950EB1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34164000" y="1800000"/>
            <a:ext cx="7920000" cy="1296000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/>
            </a:lvl1pPr>
            <a:lvl2pPr marL="540250" marR="0" indent="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2pPr>
          </a:lstStyle>
          <a:p>
            <a:pPr marL="539750" marR="0" lvl="0" indent="-53975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de-DE"/>
              <a:t>Zusätzliche Informationen</a:t>
            </a:r>
          </a:p>
        </p:txBody>
      </p:sp>
    </p:spTree>
    <p:extLst>
      <p:ext uri="{BB962C8B-B14F-4D97-AF65-F5344CB8AC3E}">
        <p14:creationId xmlns:p14="http://schemas.microsoft.com/office/powerpoint/2010/main" val="11020794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443" userDrawn="1">
          <p15:clr>
            <a:srgbClr val="FBAE40"/>
          </p15:clr>
        </p15:guide>
        <p15:guide id="2" pos="2151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39863" y="6479999"/>
            <a:ext cx="39922450" cy="2037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180000" rIns="90000" bIns="1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 dirty="0"/>
              <a:t>Text hinzufügen</a:t>
            </a:r>
          </a:p>
          <a:p>
            <a:pPr lvl="1"/>
            <a:r>
              <a:rPr lang="en-US" altLang="de-DE" dirty="0"/>
              <a:t>Second level</a:t>
            </a:r>
          </a:p>
          <a:p>
            <a:pPr lvl="2"/>
            <a:r>
              <a:rPr lang="en-US" altLang="de-DE" dirty="0"/>
              <a:t>Third level</a:t>
            </a:r>
          </a:p>
          <a:p>
            <a:pPr lvl="3"/>
            <a:r>
              <a:rPr lang="en-US" altLang="de-DE" dirty="0"/>
              <a:t>Fourth level</a:t>
            </a:r>
          </a:p>
          <a:p>
            <a:pPr lvl="4"/>
            <a:r>
              <a:rPr lang="en-US" altLang="de-DE" dirty="0"/>
              <a:t>Fifth level</a:t>
            </a:r>
          </a:p>
        </p:txBody>
      </p:sp>
      <p:cxnSp>
        <p:nvCxnSpPr>
          <p:cNvPr id="6" name="Gerade Verbindung 5">
            <a:extLst>
              <a:ext uri="{FF2B5EF4-FFF2-40B4-BE49-F238E27FC236}">
                <a16:creationId xmlns:a16="http://schemas.microsoft.com/office/drawing/2014/main" id="{A8BD07FE-2D7E-F630-72FD-EFEC82C94249}"/>
              </a:ext>
            </a:extLst>
          </p:cNvPr>
          <p:cNvCxnSpPr/>
          <p:nvPr userDrawn="1"/>
        </p:nvCxnSpPr>
        <p:spPr bwMode="auto">
          <a:xfrm>
            <a:off x="-108000" y="27392400"/>
            <a:ext cx="43020000" cy="0"/>
          </a:xfrm>
          <a:prstGeom prst="line">
            <a:avLst/>
          </a:prstGeom>
          <a:solidFill>
            <a:srgbClr val="000066"/>
          </a:solidFill>
          <a:ln w="889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" name="Gerade Verbindung 3">
            <a:extLst>
              <a:ext uri="{FF2B5EF4-FFF2-40B4-BE49-F238E27FC236}">
                <a16:creationId xmlns:a16="http://schemas.microsoft.com/office/drawing/2014/main" id="{1B4D6E47-EAB5-E856-A6F8-E33B7D3BC1D6}"/>
              </a:ext>
            </a:extLst>
          </p:cNvPr>
          <p:cNvCxnSpPr/>
          <p:nvPr userDrawn="1"/>
        </p:nvCxnSpPr>
        <p:spPr bwMode="auto">
          <a:xfrm>
            <a:off x="-108119" y="5940000"/>
            <a:ext cx="43020000" cy="0"/>
          </a:xfrm>
          <a:prstGeom prst="line">
            <a:avLst/>
          </a:prstGeom>
          <a:solidFill>
            <a:srgbClr val="000066"/>
          </a:solidFill>
          <a:ln w="889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5" name="Grafik 4">
            <a:extLst>
              <a:ext uri="{FF2B5EF4-FFF2-40B4-BE49-F238E27FC236}">
                <a16:creationId xmlns:a16="http://schemas.microsoft.com/office/drawing/2014/main" id="{581A9EBB-B694-E4D5-66FA-E3DB1A458677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55913" y="28216800"/>
            <a:ext cx="5306400" cy="1339698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5282C708-DD6C-57C8-F655-D2EF3F16F5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439863" y="514800"/>
            <a:ext cx="39922450" cy="18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180000" rIns="90000" bIns="1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Titel hinzufügen</a:t>
            </a:r>
            <a:endParaRPr lang="en-US" altLang="de-DE" dirty="0"/>
          </a:p>
        </p:txBody>
      </p:sp>
    </p:spTree>
    <p:extLst>
      <p:ext uri="{BB962C8B-B14F-4D97-AF65-F5344CB8AC3E}">
        <p14:creationId xmlns:p14="http://schemas.microsoft.com/office/powerpoint/2010/main" val="589126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0" r:id="rId2"/>
    <p:sldLayoutId id="2147483680" r:id="rId3"/>
    <p:sldLayoutId id="2147483685" r:id="rId4"/>
    <p:sldLayoutId id="2147483688" r:id="rId5"/>
  </p:sldLayoutIdLst>
  <p:txStyles>
    <p:titleStyle>
      <a:lvl1pPr algn="l" defTabSz="6151915" rtl="0" eaLnBrk="0" fontAlgn="base" hangingPunct="0">
        <a:lnSpc>
          <a:spcPct val="114000"/>
        </a:lnSpc>
        <a:spcBef>
          <a:spcPts val="0"/>
        </a:spcBef>
        <a:spcAft>
          <a:spcPct val="0"/>
        </a:spcAft>
        <a:defRPr sz="10000" b="1" i="0">
          <a:solidFill>
            <a:schemeClr val="accent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ctr" defTabSz="6151915" rtl="0" eaLnBrk="0" fontAlgn="base" hangingPunct="0">
        <a:spcBef>
          <a:spcPct val="0"/>
        </a:spcBef>
        <a:spcAft>
          <a:spcPct val="0"/>
        </a:spcAft>
        <a:defRPr sz="29974">
          <a:solidFill>
            <a:schemeClr val="tx2"/>
          </a:solidFill>
          <a:latin typeface="Times New Roman" pitchFamily="18" charset="0"/>
        </a:defRPr>
      </a:lvl2pPr>
      <a:lvl3pPr algn="ctr" defTabSz="6151915" rtl="0" eaLnBrk="0" fontAlgn="base" hangingPunct="0">
        <a:spcBef>
          <a:spcPct val="0"/>
        </a:spcBef>
        <a:spcAft>
          <a:spcPct val="0"/>
        </a:spcAft>
        <a:defRPr sz="29974">
          <a:solidFill>
            <a:schemeClr val="tx2"/>
          </a:solidFill>
          <a:latin typeface="Times New Roman" pitchFamily="18" charset="0"/>
        </a:defRPr>
      </a:lvl3pPr>
      <a:lvl4pPr algn="ctr" defTabSz="6151915" rtl="0" eaLnBrk="0" fontAlgn="base" hangingPunct="0">
        <a:spcBef>
          <a:spcPct val="0"/>
        </a:spcBef>
        <a:spcAft>
          <a:spcPct val="0"/>
        </a:spcAft>
        <a:defRPr sz="29974">
          <a:solidFill>
            <a:schemeClr val="tx2"/>
          </a:solidFill>
          <a:latin typeface="Times New Roman" pitchFamily="18" charset="0"/>
        </a:defRPr>
      </a:lvl4pPr>
      <a:lvl5pPr algn="ctr" defTabSz="6151915" rtl="0" eaLnBrk="0" fontAlgn="base" hangingPunct="0">
        <a:spcBef>
          <a:spcPct val="0"/>
        </a:spcBef>
        <a:spcAft>
          <a:spcPct val="0"/>
        </a:spcAft>
        <a:defRPr sz="29974">
          <a:solidFill>
            <a:schemeClr val="tx2"/>
          </a:solidFill>
          <a:latin typeface="Times New Roman" pitchFamily="18" charset="0"/>
        </a:defRPr>
      </a:lvl5pPr>
      <a:lvl6pPr marL="646388" algn="ctr" defTabSz="6151915" rtl="0" eaLnBrk="0" fontAlgn="base" hangingPunct="0">
        <a:spcBef>
          <a:spcPct val="0"/>
        </a:spcBef>
        <a:spcAft>
          <a:spcPct val="0"/>
        </a:spcAft>
        <a:defRPr sz="29974">
          <a:solidFill>
            <a:schemeClr val="tx2"/>
          </a:solidFill>
          <a:latin typeface="Times New Roman" pitchFamily="18" charset="0"/>
        </a:defRPr>
      </a:lvl6pPr>
      <a:lvl7pPr marL="1292779" algn="ctr" defTabSz="6151915" rtl="0" eaLnBrk="0" fontAlgn="base" hangingPunct="0">
        <a:spcBef>
          <a:spcPct val="0"/>
        </a:spcBef>
        <a:spcAft>
          <a:spcPct val="0"/>
        </a:spcAft>
        <a:defRPr sz="29974">
          <a:solidFill>
            <a:schemeClr val="tx2"/>
          </a:solidFill>
          <a:latin typeface="Times New Roman" pitchFamily="18" charset="0"/>
        </a:defRPr>
      </a:lvl7pPr>
      <a:lvl8pPr marL="1939168" algn="ctr" defTabSz="6151915" rtl="0" eaLnBrk="0" fontAlgn="base" hangingPunct="0">
        <a:spcBef>
          <a:spcPct val="0"/>
        </a:spcBef>
        <a:spcAft>
          <a:spcPct val="0"/>
        </a:spcAft>
        <a:defRPr sz="29974">
          <a:solidFill>
            <a:schemeClr val="tx2"/>
          </a:solidFill>
          <a:latin typeface="Times New Roman" pitchFamily="18" charset="0"/>
        </a:defRPr>
      </a:lvl8pPr>
      <a:lvl9pPr marL="2585555" algn="ctr" defTabSz="6151915" rtl="0" eaLnBrk="0" fontAlgn="base" hangingPunct="0">
        <a:spcBef>
          <a:spcPct val="0"/>
        </a:spcBef>
        <a:spcAft>
          <a:spcPct val="0"/>
        </a:spcAft>
        <a:defRPr sz="29974">
          <a:solidFill>
            <a:schemeClr val="tx2"/>
          </a:solidFill>
          <a:latin typeface="Times New Roman" pitchFamily="18" charset="0"/>
        </a:defRPr>
      </a:lvl9pPr>
    </p:titleStyle>
    <p:bodyStyle>
      <a:lvl1pPr marL="539750" indent="-539750" algn="l" defTabSz="6151915" rtl="0" eaLnBrk="0" fontAlgn="base" hangingPunct="0">
        <a:lnSpc>
          <a:spcPct val="114000"/>
        </a:lnSpc>
        <a:spcBef>
          <a:spcPts val="0"/>
        </a:spcBef>
        <a:spcAft>
          <a:spcPct val="0"/>
        </a:spcAft>
        <a:buFont typeface="Arial" panose="020B0604020202020204" pitchFamily="34" charset="0"/>
        <a:buChar char="•"/>
        <a:tabLst/>
        <a:defRPr sz="30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1079500" indent="-539750" algn="l" defTabSz="6151915" rtl="0" eaLnBrk="0" fontAlgn="base" hangingPunct="0">
        <a:lnSpc>
          <a:spcPct val="114000"/>
        </a:lnSpc>
        <a:spcBef>
          <a:spcPts val="0"/>
        </a:spcBef>
        <a:spcAft>
          <a:spcPct val="0"/>
        </a:spcAft>
        <a:buFont typeface="Arial" panose="020B0604020202020204" pitchFamily="34" charset="0"/>
        <a:buChar char="•"/>
        <a:tabLst/>
        <a:defRPr sz="30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2pPr>
      <a:lvl3pPr marL="1619250" indent="-539750" algn="l" defTabSz="6151915" rtl="0" eaLnBrk="0" fontAlgn="base" hangingPunct="0">
        <a:lnSpc>
          <a:spcPct val="114000"/>
        </a:lnSpc>
        <a:spcBef>
          <a:spcPts val="0"/>
        </a:spcBef>
        <a:spcAft>
          <a:spcPct val="0"/>
        </a:spcAft>
        <a:buFont typeface="Arial" panose="020B0604020202020204" pitchFamily="34" charset="0"/>
        <a:buChar char="•"/>
        <a:tabLst/>
        <a:defRPr sz="30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3pPr>
      <a:lvl4pPr marL="2160000" indent="-540000" algn="l" defTabSz="6151915" rtl="0" eaLnBrk="0" fontAlgn="base" hangingPunct="0">
        <a:lnSpc>
          <a:spcPct val="114000"/>
        </a:lnSpc>
        <a:spcBef>
          <a:spcPts val="0"/>
        </a:spcBef>
        <a:spcAft>
          <a:spcPct val="0"/>
        </a:spcAft>
        <a:buFont typeface="Arial" panose="020B0604020202020204" pitchFamily="34" charset="0"/>
        <a:buChar char="•"/>
        <a:tabLst/>
        <a:defRPr sz="30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4pPr>
      <a:lvl5pPr marL="2700000" indent="-540000" algn="l" defTabSz="6151915" rtl="0" eaLnBrk="0" fontAlgn="base" hangingPunct="0">
        <a:lnSpc>
          <a:spcPct val="114000"/>
        </a:lnSpc>
        <a:spcBef>
          <a:spcPts val="0"/>
        </a:spcBef>
        <a:spcAft>
          <a:spcPct val="0"/>
        </a:spcAft>
        <a:buFont typeface="Arial" panose="020B0604020202020204" pitchFamily="34" charset="0"/>
        <a:buChar char="•"/>
        <a:tabLst/>
        <a:defRPr sz="30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14458459" indent="-1528441" algn="l" defTabSz="6151915" rtl="0" eaLnBrk="0" fontAlgn="base" hangingPunct="0">
        <a:spcBef>
          <a:spcPct val="20000"/>
        </a:spcBef>
        <a:spcAft>
          <a:spcPct val="0"/>
        </a:spcAft>
        <a:buChar char="»"/>
        <a:defRPr sz="13150">
          <a:solidFill>
            <a:schemeClr val="tx1"/>
          </a:solidFill>
          <a:latin typeface="+mn-lt"/>
        </a:defRPr>
      </a:lvl6pPr>
      <a:lvl7pPr marL="15104847" indent="-1528441" algn="l" defTabSz="6151915" rtl="0" eaLnBrk="0" fontAlgn="base" hangingPunct="0">
        <a:spcBef>
          <a:spcPct val="20000"/>
        </a:spcBef>
        <a:spcAft>
          <a:spcPct val="0"/>
        </a:spcAft>
        <a:buChar char="»"/>
        <a:defRPr sz="13150">
          <a:solidFill>
            <a:schemeClr val="tx1"/>
          </a:solidFill>
          <a:latin typeface="+mn-lt"/>
        </a:defRPr>
      </a:lvl7pPr>
      <a:lvl8pPr marL="15751236" indent="-1528441" algn="l" defTabSz="6151915" rtl="0" eaLnBrk="0" fontAlgn="base" hangingPunct="0">
        <a:spcBef>
          <a:spcPct val="20000"/>
        </a:spcBef>
        <a:spcAft>
          <a:spcPct val="0"/>
        </a:spcAft>
        <a:buChar char="»"/>
        <a:defRPr sz="13150">
          <a:solidFill>
            <a:schemeClr val="tx1"/>
          </a:solidFill>
          <a:latin typeface="+mn-lt"/>
        </a:defRPr>
      </a:lvl8pPr>
      <a:lvl9pPr marL="16397624" indent="-1528441" algn="l" defTabSz="6151915" rtl="0" eaLnBrk="0" fontAlgn="base" hangingPunct="0">
        <a:spcBef>
          <a:spcPct val="20000"/>
        </a:spcBef>
        <a:spcAft>
          <a:spcPct val="0"/>
        </a:spcAft>
        <a:buChar char="»"/>
        <a:defRPr sz="1315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92779" rtl="0" eaLnBrk="1" latinLnBrk="0" hangingPunct="1">
        <a:defRPr sz="2545" kern="1200">
          <a:solidFill>
            <a:schemeClr val="tx1"/>
          </a:solidFill>
          <a:latin typeface="+mn-lt"/>
          <a:ea typeface="+mn-ea"/>
          <a:cs typeface="+mn-cs"/>
        </a:defRPr>
      </a:lvl1pPr>
      <a:lvl2pPr marL="646388" algn="l" defTabSz="1292779" rtl="0" eaLnBrk="1" latinLnBrk="0" hangingPunct="1">
        <a:defRPr sz="2545" kern="1200">
          <a:solidFill>
            <a:schemeClr val="tx1"/>
          </a:solidFill>
          <a:latin typeface="+mn-lt"/>
          <a:ea typeface="+mn-ea"/>
          <a:cs typeface="+mn-cs"/>
        </a:defRPr>
      </a:lvl2pPr>
      <a:lvl3pPr marL="1292779" algn="l" defTabSz="1292779" rtl="0" eaLnBrk="1" latinLnBrk="0" hangingPunct="1">
        <a:defRPr sz="2545" kern="1200">
          <a:solidFill>
            <a:schemeClr val="tx1"/>
          </a:solidFill>
          <a:latin typeface="+mn-lt"/>
          <a:ea typeface="+mn-ea"/>
          <a:cs typeface="+mn-cs"/>
        </a:defRPr>
      </a:lvl3pPr>
      <a:lvl4pPr marL="1939168" algn="l" defTabSz="1292779" rtl="0" eaLnBrk="1" latinLnBrk="0" hangingPunct="1">
        <a:defRPr sz="2545" kern="1200">
          <a:solidFill>
            <a:schemeClr val="tx1"/>
          </a:solidFill>
          <a:latin typeface="+mn-lt"/>
          <a:ea typeface="+mn-ea"/>
          <a:cs typeface="+mn-cs"/>
        </a:defRPr>
      </a:lvl4pPr>
      <a:lvl5pPr marL="2585555" algn="l" defTabSz="1292779" rtl="0" eaLnBrk="1" latinLnBrk="0" hangingPunct="1">
        <a:defRPr sz="2545" kern="1200">
          <a:solidFill>
            <a:schemeClr val="tx1"/>
          </a:solidFill>
          <a:latin typeface="+mn-lt"/>
          <a:ea typeface="+mn-ea"/>
          <a:cs typeface="+mn-cs"/>
        </a:defRPr>
      </a:lvl5pPr>
      <a:lvl6pPr marL="3231944" algn="l" defTabSz="1292779" rtl="0" eaLnBrk="1" latinLnBrk="0" hangingPunct="1">
        <a:defRPr sz="2545" kern="1200">
          <a:solidFill>
            <a:schemeClr val="tx1"/>
          </a:solidFill>
          <a:latin typeface="+mn-lt"/>
          <a:ea typeface="+mn-ea"/>
          <a:cs typeface="+mn-cs"/>
        </a:defRPr>
      </a:lvl6pPr>
      <a:lvl7pPr marL="3878332" algn="l" defTabSz="1292779" rtl="0" eaLnBrk="1" latinLnBrk="0" hangingPunct="1">
        <a:defRPr sz="2545" kern="1200">
          <a:solidFill>
            <a:schemeClr val="tx1"/>
          </a:solidFill>
          <a:latin typeface="+mn-lt"/>
          <a:ea typeface="+mn-ea"/>
          <a:cs typeface="+mn-cs"/>
        </a:defRPr>
      </a:lvl7pPr>
      <a:lvl8pPr marL="4524721" algn="l" defTabSz="1292779" rtl="0" eaLnBrk="1" latinLnBrk="0" hangingPunct="1">
        <a:defRPr sz="2545" kern="1200">
          <a:solidFill>
            <a:schemeClr val="tx1"/>
          </a:solidFill>
          <a:latin typeface="+mn-lt"/>
          <a:ea typeface="+mn-ea"/>
          <a:cs typeface="+mn-cs"/>
        </a:defRPr>
      </a:lvl8pPr>
      <a:lvl9pPr marL="5171112" algn="l" defTabSz="1292779" rtl="0" eaLnBrk="1" latinLnBrk="0" hangingPunct="1">
        <a:defRPr sz="254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orient="horz" pos="17256" userDrawn="1">
          <p15:clr>
            <a:srgbClr val="F26B43"/>
          </p15:clr>
        </p15:guide>
        <p15:guide id="3" pos="907" userDrawn="1">
          <p15:clr>
            <a:srgbClr val="F26B43"/>
          </p15:clr>
        </p15:guide>
        <p15:guide id="5" pos="26055" userDrawn="1">
          <p15:clr>
            <a:srgbClr val="F26B43"/>
          </p15:clr>
        </p15:guide>
        <p15:guide id="6" orient="horz" pos="18615" userDrawn="1">
          <p15:clr>
            <a:srgbClr val="F26B43"/>
          </p15:clr>
        </p15:guide>
        <p15:guide id="9" orient="horz" pos="16914" userDrawn="1">
          <p15:clr>
            <a:srgbClr val="F26B43"/>
          </p15:clr>
        </p15:guide>
        <p15:guide id="16" orient="horz" pos="17481" userDrawn="1">
          <p15:clr>
            <a:srgbClr val="F26B43"/>
          </p15:clr>
        </p15:guide>
        <p15:guide id="17" orient="horz" pos="4082" userDrawn="1">
          <p15:clr>
            <a:srgbClr val="F26B43"/>
          </p15:clr>
        </p15:guide>
        <p15:guide id="18" orient="horz" pos="3516" userDrawn="1">
          <p15:clr>
            <a:srgbClr val="F26B43"/>
          </p15:clr>
        </p15:guide>
        <p15:guide id="19" orient="horz" pos="3743" userDrawn="1">
          <p15:clr>
            <a:srgbClr val="F26B43"/>
          </p15:clr>
        </p15:guide>
        <p15:guide id="20" orient="horz" pos="1256" userDrawn="1">
          <p15:clr>
            <a:srgbClr val="F26B43"/>
          </p15:clr>
        </p15:guide>
        <p15:guide id="21" orient="horz" pos="68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>
            <a:extLst>
              <a:ext uri="{FF2B5EF4-FFF2-40B4-BE49-F238E27FC236}">
                <a16:creationId xmlns:a16="http://schemas.microsoft.com/office/drawing/2014/main" id="{8321DD87-81ED-B604-305D-8DBCEB89B4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20000" y="1980000"/>
            <a:ext cx="41364000" cy="216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90000" rIns="90000" bIns="1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 dirty="0"/>
              <a:t>Thema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42E415D6-D372-84DE-1166-3611838415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20000" y="5580000"/>
            <a:ext cx="41364000" cy="2127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180000" rIns="90000" bIns="1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 dirty="0"/>
              <a:t>Text hinzufügen</a:t>
            </a:r>
          </a:p>
          <a:p>
            <a:pPr lvl="1"/>
            <a:r>
              <a:rPr lang="en-US" altLang="de-DE" dirty="0"/>
              <a:t>Second level</a:t>
            </a:r>
          </a:p>
          <a:p>
            <a:pPr lvl="2"/>
            <a:r>
              <a:rPr lang="en-US" altLang="de-DE" dirty="0"/>
              <a:t>Third level</a:t>
            </a:r>
          </a:p>
          <a:p>
            <a:pPr lvl="3"/>
            <a:r>
              <a:rPr lang="en-US" altLang="de-DE" dirty="0"/>
              <a:t>Fourth level</a:t>
            </a:r>
          </a:p>
          <a:p>
            <a:pPr lvl="4"/>
            <a:r>
              <a:rPr lang="en-US" altLang="de-DE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68680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</p:sldLayoutIdLst>
  <p:txStyles>
    <p:titleStyle>
      <a:lvl1pPr algn="l" defTabSz="914400" rtl="0" eaLnBrk="1" latinLnBrk="0" hangingPunct="1">
        <a:lnSpc>
          <a:spcPct val="114000"/>
        </a:lnSpc>
        <a:spcBef>
          <a:spcPct val="0"/>
        </a:spcBef>
        <a:buNone/>
        <a:defRPr sz="12000" b="1" i="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539750" indent="-539750" algn="l" defTabSz="914400" rtl="0" eaLnBrk="1" latinLnBrk="0" hangingPunct="1">
        <a:lnSpc>
          <a:spcPct val="114000"/>
        </a:lnSpc>
        <a:spcBef>
          <a:spcPts val="0"/>
        </a:spcBef>
        <a:buFont typeface="Arial" panose="020B0604020202020204" pitchFamily="34" charset="0"/>
        <a:buChar char="•"/>
        <a:tabLst/>
        <a:defRPr sz="3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1080000" indent="-539750" algn="l" defTabSz="914400" rtl="0" eaLnBrk="1" latinLnBrk="0" hangingPunct="1">
        <a:lnSpc>
          <a:spcPct val="114000"/>
        </a:lnSpc>
        <a:spcBef>
          <a:spcPts val="0"/>
        </a:spcBef>
        <a:buFont typeface="Arial" panose="020B0604020202020204" pitchFamily="34" charset="0"/>
        <a:buChar char="•"/>
        <a:tabLst/>
        <a:defRPr sz="3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620000" indent="-539750" algn="l" defTabSz="914400" rtl="0" eaLnBrk="1" latinLnBrk="0" hangingPunct="1">
        <a:lnSpc>
          <a:spcPct val="114000"/>
        </a:lnSpc>
        <a:spcBef>
          <a:spcPts val="0"/>
        </a:spcBef>
        <a:buFont typeface="Arial" panose="020B0604020202020204" pitchFamily="34" charset="0"/>
        <a:buChar char="•"/>
        <a:tabLst/>
        <a:defRPr sz="3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2160000" indent="-539750" algn="l" defTabSz="914400" rtl="0" eaLnBrk="1" latinLnBrk="0" hangingPunct="1">
        <a:lnSpc>
          <a:spcPct val="114000"/>
        </a:lnSpc>
        <a:spcBef>
          <a:spcPts val="0"/>
        </a:spcBef>
        <a:buFont typeface="Arial" panose="020B0604020202020204" pitchFamily="34" charset="0"/>
        <a:buChar char="•"/>
        <a:tabLst/>
        <a:defRPr sz="3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700000" indent="-539750" algn="l" defTabSz="914400" rtl="0" eaLnBrk="1" latinLnBrk="0" hangingPunct="1">
        <a:lnSpc>
          <a:spcPct val="114000"/>
        </a:lnSpc>
        <a:spcBef>
          <a:spcPts val="0"/>
        </a:spcBef>
        <a:buFont typeface="Arial" panose="020B0604020202020204" pitchFamily="34" charset="0"/>
        <a:buChar char="•"/>
        <a:tabLst/>
        <a:defRPr sz="3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orient="horz" pos="18608" userDrawn="1">
          <p15:clr>
            <a:srgbClr val="F26B43"/>
          </p15:clr>
        </p15:guide>
        <p15:guide id="3" orient="horz" pos="16918" userDrawn="1">
          <p15:clr>
            <a:srgbClr val="F26B43"/>
          </p15:clr>
        </p15:guide>
        <p15:guide id="5" orient="horz" pos="452" userDrawn="1">
          <p15:clr>
            <a:srgbClr val="F26B43"/>
          </p15:clr>
        </p15:guide>
        <p15:guide id="6" orient="horz" pos="1256" userDrawn="1">
          <p15:clr>
            <a:srgbClr val="F26B43"/>
          </p15:clr>
        </p15:guide>
        <p15:guide id="7" pos="26511" userDrawn="1">
          <p15:clr>
            <a:srgbClr val="F26B43"/>
          </p15:clr>
        </p15:guide>
        <p15:guide id="8" pos="452" userDrawn="1">
          <p15:clr>
            <a:srgbClr val="F26B43"/>
          </p15:clr>
        </p15:guide>
        <p15:guide id="11" orient="horz" pos="1748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EDD40DA7-0616-FA76-A397-7F8658926CFC}"/>
              </a:ext>
            </a:extLst>
          </p:cNvPr>
          <p:cNvSpPr>
            <a:spLocks noGrp="1"/>
          </p:cNvSpPr>
          <p:nvPr>
            <p:ph sz="half" idx="19"/>
          </p:nvPr>
        </p:nvSpPr>
        <p:spPr>
          <a:xfrm>
            <a:off x="1440000" y="6768000"/>
            <a:ext cx="12585600" cy="1656000"/>
          </a:xfrm>
        </p:spPr>
        <p:txBody>
          <a:bodyPr/>
          <a:lstStyle/>
          <a:p>
            <a:pPr marL="0" indent="0">
              <a:buNone/>
            </a:pPr>
            <a:r>
              <a:rPr lang="de-DE" sz="2800" b="1">
                <a:solidFill>
                  <a:schemeClr val="accent1"/>
                </a:solidFill>
              </a:rPr>
              <a:t>Diese Informationen dienen als Hilfestellung bei der Formatierung und Gestaltung eines wissenschaftlichen Posters in DIN A0. Verbindliche Vorgaben sind im Text aufgeführt.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FE9A812-32D2-C591-A938-717623897A38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15109825" y="6767513"/>
            <a:ext cx="12585700" cy="17208500"/>
          </a:xfrm>
        </p:spPr>
        <p:txBody>
          <a:bodyPr/>
          <a:lstStyle/>
          <a:p>
            <a:pPr marL="0" indent="0">
              <a:buNone/>
            </a:pPr>
            <a:r>
              <a:rPr lang="de-DE" sz="2800" b="1"/>
              <a:t>Überschriften</a:t>
            </a:r>
          </a:p>
          <a:p>
            <a:r>
              <a:rPr lang="de-DE" sz="2800"/>
              <a:t>Arial Bold, 40–55 Pt</a:t>
            </a:r>
          </a:p>
          <a:p>
            <a:r>
              <a:rPr lang="de-DE" sz="2800"/>
              <a:t>Nach Überschriften folgt eine Leerzeile in der Schriftgröße des Textes</a:t>
            </a:r>
          </a:p>
          <a:p>
            <a:pPr marL="0" indent="0">
              <a:buNone/>
            </a:pPr>
            <a:endParaRPr lang="de-DE" sz="2800"/>
          </a:p>
          <a:p>
            <a:pPr marL="0" indent="0">
              <a:buNone/>
            </a:pPr>
            <a:r>
              <a:rPr lang="de-DE" sz="2800" b="1"/>
              <a:t>Zwischenüberschriften (optional)</a:t>
            </a:r>
          </a:p>
          <a:p>
            <a:r>
              <a:rPr lang="de-DE" sz="2800"/>
              <a:t>Arial Bold, 28–40 Pt</a:t>
            </a:r>
          </a:p>
          <a:p>
            <a:pPr marL="0" indent="0">
              <a:buNone/>
            </a:pPr>
            <a:endParaRPr lang="de-DE" sz="2800"/>
          </a:p>
          <a:p>
            <a:pPr marL="0" indent="0">
              <a:buNone/>
            </a:pPr>
            <a:r>
              <a:rPr lang="de-DE" sz="2800" b="1"/>
              <a:t>Text</a:t>
            </a:r>
          </a:p>
          <a:p>
            <a:r>
              <a:rPr lang="de-DE" sz="2800"/>
              <a:t>Arial, Schwarz, 28–40 Pt, linksbündig, Zeilenabstand: 1,15</a:t>
            </a:r>
          </a:p>
          <a:p>
            <a:r>
              <a:rPr lang="de-DE" sz="2800"/>
              <a:t>Gewählte Schriftgröße möglichst durchgängig in allen Abschnitten verwenden</a:t>
            </a:r>
          </a:p>
          <a:p>
            <a:pPr marL="0" indent="0">
              <a:buNone/>
            </a:pPr>
            <a:endParaRPr lang="de-DE" sz="2800"/>
          </a:p>
          <a:p>
            <a:pPr marL="0" indent="0">
              <a:buNone/>
            </a:pPr>
            <a:endParaRPr lang="de-DE" sz="2800"/>
          </a:p>
          <a:p>
            <a:pPr marL="0" indent="0">
              <a:buNone/>
            </a:pPr>
            <a:r>
              <a:rPr lang="de-DE" sz="2800" b="1">
                <a:solidFill>
                  <a:schemeClr val="accent1"/>
                </a:solidFill>
              </a:rPr>
              <a:t>Hervorgehobene Inhalte (optional)</a:t>
            </a:r>
            <a:endParaRPr lang="de-DE" sz="2800">
              <a:solidFill>
                <a:schemeClr val="accent1"/>
              </a:solidFill>
            </a:endParaRPr>
          </a:p>
          <a:p>
            <a:r>
              <a:rPr lang="de-DE" sz="2800"/>
              <a:t>Hervorzuhebende Abschnitte mit Bedacht wählen, um den Betrachter nicht zu überfordern</a:t>
            </a:r>
          </a:p>
          <a:p>
            <a:r>
              <a:rPr lang="de-DE" sz="2800"/>
              <a:t>Textfarbe, Ausrichtung und Formatierung dürfen von Vorgabe abweichen</a:t>
            </a:r>
          </a:p>
          <a:p>
            <a:r>
              <a:rPr lang="de-DE" sz="2800"/>
              <a:t>Für eine Art der Hervorhebung entscheiden (z. B. besondere Textfarben oder Rahmen)</a:t>
            </a:r>
          </a:p>
          <a:p>
            <a:pPr marL="0" indent="0">
              <a:buNone/>
            </a:pPr>
            <a:endParaRPr lang="de-DE" sz="2800"/>
          </a:p>
          <a:p>
            <a:pPr marL="0" indent="0">
              <a:buNone/>
            </a:pPr>
            <a:r>
              <a:rPr lang="de-DE" sz="2800" b="1"/>
              <a:t>Infografiken und Diagramme</a:t>
            </a:r>
          </a:p>
          <a:p>
            <a:r>
              <a:rPr lang="de-DE" sz="2800"/>
              <a:t>Voreingestellte Formatierungen anpassen</a:t>
            </a:r>
          </a:p>
          <a:p>
            <a:r>
              <a:rPr lang="de-DE" sz="2800"/>
              <a:t>Schrift: Arial, Schwarz, mind.18 Pt</a:t>
            </a:r>
          </a:p>
          <a:p>
            <a:r>
              <a:rPr lang="de-DE" sz="2800"/>
              <a:t>Farben passend zu Thema und Poster wählen</a:t>
            </a:r>
          </a:p>
          <a:p>
            <a:pPr marL="0" indent="0">
              <a:buNone/>
            </a:pPr>
            <a:endParaRPr lang="de-DE" sz="2800"/>
          </a:p>
          <a:p>
            <a:pPr marL="0" indent="0">
              <a:buNone/>
            </a:pPr>
            <a:r>
              <a:rPr lang="de-DE" sz="2800" b="1"/>
              <a:t>Bilder</a:t>
            </a:r>
          </a:p>
          <a:p>
            <a:r>
              <a:rPr lang="de-DE" sz="2800"/>
              <a:t>Empfohlene Bildauflösung: 300 dpi</a:t>
            </a:r>
          </a:p>
          <a:p>
            <a:pPr marL="0" indent="0">
              <a:buNone/>
            </a:pPr>
            <a:endParaRPr lang="de-DE" sz="2800"/>
          </a:p>
          <a:p>
            <a:pPr marL="0" indent="0">
              <a:buNone/>
            </a:pPr>
            <a:r>
              <a:rPr lang="de-DE" sz="2800" b="1"/>
              <a:t>Bildunterschriften</a:t>
            </a:r>
            <a:endParaRPr lang="de-DE" sz="2800"/>
          </a:p>
          <a:p>
            <a:r>
              <a:rPr lang="de-DE" sz="2800"/>
              <a:t>Arial, Schwarz, 18–24 Pt</a:t>
            </a:r>
          </a:p>
          <a:p>
            <a:pPr marL="0" indent="0">
              <a:buNone/>
            </a:pPr>
            <a:endParaRPr lang="de-DE" sz="2800"/>
          </a:p>
          <a:p>
            <a:pPr marL="0" indent="0">
              <a:buNone/>
            </a:pPr>
            <a:r>
              <a:rPr lang="de-DE" sz="2800" b="1"/>
              <a:t>Quellen/Literatur</a:t>
            </a:r>
            <a:endParaRPr lang="de-DE" sz="2800"/>
          </a:p>
          <a:p>
            <a:r>
              <a:rPr lang="de-DE" sz="2800"/>
              <a:t>Überschrift: Arial Bold, 24–30 Pt</a:t>
            </a:r>
          </a:p>
          <a:p>
            <a:r>
              <a:rPr lang="de-DE" sz="2800"/>
              <a:t>Text: Arial, Schwarz, 18–24 Pt</a:t>
            </a:r>
          </a:p>
          <a:p>
            <a:endParaRPr lang="de-DE" sz="2800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286A3A0-1F8F-6653-EFE4-710243D9B844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28778200" y="6480175"/>
            <a:ext cx="12585700" cy="10223500"/>
          </a:xfrm>
        </p:spPr>
        <p:txBody>
          <a:bodyPr/>
          <a:lstStyle/>
          <a:p>
            <a:pPr marL="0" indent="0">
              <a:buNone/>
            </a:pPr>
            <a:r>
              <a:rPr lang="de-DE" sz="4400" b="1"/>
              <a:t>Fußzeile</a:t>
            </a:r>
          </a:p>
          <a:p>
            <a:pPr marL="0" indent="0">
              <a:buNone/>
            </a:pPr>
            <a:endParaRPr lang="de-DE" sz="2800"/>
          </a:p>
          <a:p>
            <a:pPr marL="0" indent="0">
              <a:buNone/>
            </a:pPr>
            <a:r>
              <a:rPr lang="de-DE" sz="2800" b="1"/>
              <a:t>Kontakt (optional)</a:t>
            </a:r>
            <a:endParaRPr lang="de-DE" sz="2800"/>
          </a:p>
          <a:p>
            <a:r>
              <a:rPr lang="de-DE" sz="2800"/>
              <a:t>Überschrift: Arial Bold, 24–30 Pt</a:t>
            </a:r>
          </a:p>
          <a:p>
            <a:r>
              <a:rPr lang="de-DE" sz="2800"/>
              <a:t>Text: Arial, Schwarz, 18–24 Pt, Zeilenabstand: 1,15</a:t>
            </a:r>
          </a:p>
          <a:p>
            <a:r>
              <a:rPr lang="de-DE" sz="2800"/>
              <a:t>Kontaktangaben und Logos sollten auf einer Zeile stehen, der Text erweitert sich bei Bedarf nach oben</a:t>
            </a:r>
          </a:p>
          <a:p>
            <a:pPr marL="0" indent="0">
              <a:buNone/>
            </a:pPr>
            <a:endParaRPr lang="de-DE" sz="2800"/>
          </a:p>
          <a:p>
            <a:pPr marL="0" indent="0">
              <a:buNone/>
            </a:pPr>
            <a:r>
              <a:rPr lang="de-DE" sz="2800" b="1"/>
              <a:t>Zweit- und Drittlogos (optional)</a:t>
            </a:r>
            <a:endParaRPr lang="de-DE" sz="2800"/>
          </a:p>
          <a:p>
            <a:r>
              <a:rPr lang="de-DE" sz="2800">
                <a:solidFill>
                  <a:schemeClr val="accent1"/>
                </a:solidFill>
              </a:rPr>
              <a:t>Zweitlogos dürfen ausschließlich in dem dafür vorgesehenen Bereich (siehe unten) platziert werden</a:t>
            </a:r>
          </a:p>
          <a:p>
            <a:r>
              <a:rPr lang="de-DE" sz="2800">
                <a:solidFill>
                  <a:schemeClr val="accent1"/>
                </a:solidFill>
              </a:rPr>
              <a:t>Logo-Größe: max. 15 cm breit und max. 4,5 cm hoch</a:t>
            </a:r>
          </a:p>
          <a:p>
            <a:r>
              <a:rPr lang="de-DE" sz="2800">
                <a:solidFill>
                  <a:schemeClr val="accent1"/>
                </a:solidFill>
              </a:rPr>
              <a:t>Logos müssen unten ausgerichtet sein und einen deutlichen Abstand zu einander haben (min. 2,6 cm)</a:t>
            </a:r>
          </a:p>
          <a:p>
            <a:r>
              <a:rPr lang="de-DE" sz="2800"/>
              <a:t>Für die richtige Formatierung von Zweitlogos bitte:</a:t>
            </a:r>
            <a:br>
              <a:rPr lang="de-DE" sz="2800"/>
            </a:br>
            <a:r>
              <a:rPr lang="de-DE" sz="2800"/>
              <a:t>1. Logo-Datei wählen und einfügen</a:t>
            </a:r>
            <a:br>
              <a:rPr lang="de-DE" sz="2800"/>
            </a:br>
            <a:r>
              <a:rPr lang="de-DE" sz="2800"/>
              <a:t>2. Menü: Bildformat &gt; Pfeil neben Zuschneiden &gt; Einpassen</a:t>
            </a:r>
          </a:p>
          <a:p>
            <a:pPr marL="0" indent="0">
              <a:buNone/>
            </a:pPr>
            <a:endParaRPr lang="de-DE" sz="2800"/>
          </a:p>
          <a:p>
            <a:pPr marL="0" indent="0">
              <a:buNone/>
            </a:pPr>
            <a:r>
              <a:rPr lang="de-DE" sz="2800" b="1"/>
              <a:t>Logo der Universität Trier</a:t>
            </a:r>
          </a:p>
          <a:p>
            <a:r>
              <a:rPr lang="de-DE" sz="2800">
                <a:solidFill>
                  <a:schemeClr val="accent1"/>
                </a:solidFill>
              </a:rPr>
              <a:t>Das Logo der Universität Trier darf in keiner Weise verändert werden</a:t>
            </a:r>
          </a:p>
          <a:p>
            <a:pPr marL="0" indent="0">
              <a:buNone/>
            </a:pPr>
            <a:endParaRPr lang="de-DE" sz="2800"/>
          </a:p>
          <a:p>
            <a:endParaRPr lang="de-DE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63975EEF-DF27-CD9A-8522-5F6DD66F18CE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1439863" y="9882188"/>
            <a:ext cx="12585700" cy="6550025"/>
          </a:xfrm>
        </p:spPr>
        <p:txBody>
          <a:bodyPr/>
          <a:lstStyle/>
          <a:p>
            <a:pPr marL="0" indent="0">
              <a:buNone/>
            </a:pPr>
            <a:r>
              <a:rPr lang="de-DE" sz="4400" b="1"/>
              <a:t>Kopfzeile</a:t>
            </a:r>
          </a:p>
          <a:p>
            <a:pPr marL="0" indent="0">
              <a:buNone/>
            </a:pPr>
            <a:endParaRPr lang="de-DE" sz="2800"/>
          </a:p>
          <a:p>
            <a:pPr marL="0" indent="0">
              <a:buNone/>
            </a:pPr>
            <a:r>
              <a:rPr lang="de-DE" sz="2800" b="1"/>
              <a:t>Titel</a:t>
            </a:r>
          </a:p>
          <a:p>
            <a:r>
              <a:rPr lang="de-DE" sz="2800"/>
              <a:t>Arial Bold, 90–110 Pt, Zeilenabstand: 1,15 (ein- bis zweizeilig)</a:t>
            </a:r>
          </a:p>
          <a:p>
            <a:pPr marL="0" indent="0">
              <a:buNone/>
            </a:pPr>
            <a:endParaRPr lang="de-DE" sz="2800"/>
          </a:p>
          <a:p>
            <a:pPr marL="0" indent="0">
              <a:buNone/>
            </a:pPr>
            <a:r>
              <a:rPr lang="de-DE" sz="2800" b="1"/>
              <a:t>Untertitel (optional)</a:t>
            </a:r>
          </a:p>
          <a:p>
            <a:r>
              <a:rPr lang="de-DE" sz="2800"/>
              <a:t>Arial, 60–75 Pt, Zeilenabstand: 1,15 </a:t>
            </a:r>
          </a:p>
          <a:p>
            <a:pPr marL="0" indent="0">
              <a:buNone/>
            </a:pPr>
            <a:endParaRPr lang="de-DE" sz="2800"/>
          </a:p>
          <a:p>
            <a:pPr marL="0" indent="0">
              <a:buNone/>
            </a:pPr>
            <a:r>
              <a:rPr lang="de-DE" sz="2800" b="1"/>
              <a:t>Autoren-Angaben</a:t>
            </a:r>
          </a:p>
          <a:p>
            <a:r>
              <a:rPr lang="de-DE" sz="2800"/>
              <a:t>Arial, Schwarz, 28–40 Pt, Zeilenabstand: 1,15</a:t>
            </a:r>
          </a:p>
          <a:p>
            <a:r>
              <a:rPr lang="de-DE" sz="2800"/>
              <a:t>Optionale Angabe in der zweiten Zeile: Universität Trier, Fachbereich, Fach</a:t>
            </a:r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9F95D0BD-64F8-0E12-D2C5-6494C63D7F1B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28778200" y="18162588"/>
            <a:ext cx="12585700" cy="5327650"/>
          </a:xfrm>
        </p:spPr>
        <p:txBody>
          <a:bodyPr/>
          <a:lstStyle/>
          <a:p>
            <a:pPr marL="0" indent="0">
              <a:buNone/>
            </a:pPr>
            <a:r>
              <a:rPr lang="de-DE" sz="4400" b="1"/>
              <a:t>Allgemeine Hinweise</a:t>
            </a:r>
          </a:p>
          <a:p>
            <a:pPr marL="0" indent="0">
              <a:buNone/>
            </a:pPr>
            <a:endParaRPr lang="de-DE" sz="2800"/>
          </a:p>
          <a:p>
            <a:pPr marL="0" indent="0">
              <a:buNone/>
            </a:pPr>
            <a:r>
              <a:rPr lang="de-DE" sz="2800" b="1"/>
              <a:t>Zusätzliche Gestaltungselemente</a:t>
            </a:r>
          </a:p>
          <a:p>
            <a:r>
              <a:rPr lang="de-DE" sz="2800"/>
              <a:t>Bildmaterial zur optischen Gestaltung kann auf allen textfreien Flächen </a:t>
            </a:r>
            <a:r>
              <a:rPr lang="de-DE" sz="2800">
                <a:solidFill>
                  <a:schemeClr val="accent1"/>
                </a:solidFill>
              </a:rPr>
              <a:t>außer der Fußzeile </a:t>
            </a:r>
            <a:r>
              <a:rPr lang="de-DE" sz="2800"/>
              <a:t>platziert werden (empfohlene Bildauflösung: 300 dpi)</a:t>
            </a:r>
          </a:p>
          <a:p>
            <a:pPr marL="0" indent="0">
              <a:buNone/>
            </a:pPr>
            <a:endParaRPr lang="de-DE" sz="2800"/>
          </a:p>
          <a:p>
            <a:pPr marL="0" indent="0">
              <a:buNone/>
            </a:pPr>
            <a:r>
              <a:rPr lang="de-DE" sz="2800" b="1"/>
              <a:t>Farben</a:t>
            </a:r>
          </a:p>
          <a:p>
            <a:r>
              <a:rPr lang="de-DE" sz="2800"/>
              <a:t>Die Farben der Universität Trier sind in dieser Vorlage voreingestellt. </a:t>
            </a:r>
            <a:br>
              <a:rPr lang="de-DE" sz="2800"/>
            </a:br>
            <a:r>
              <a:rPr lang="de-DE" sz="2800"/>
              <a:t>Es können auch zum Thema des Posters passende Farben verwendet werden.</a:t>
            </a:r>
          </a:p>
        </p:txBody>
      </p:sp>
      <p:sp>
        <p:nvSpPr>
          <p:cNvPr id="8" name="Inhaltsplatzhalter 7">
            <a:extLst>
              <a:ext uri="{FF2B5EF4-FFF2-40B4-BE49-F238E27FC236}">
                <a16:creationId xmlns:a16="http://schemas.microsoft.com/office/drawing/2014/main" id="{3781187A-7FEC-B07E-83E7-024AA958F939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1439863" y="17675225"/>
            <a:ext cx="12585700" cy="7777163"/>
          </a:xfrm>
        </p:spPr>
        <p:txBody>
          <a:bodyPr/>
          <a:lstStyle/>
          <a:p>
            <a:pPr marL="0" indent="0">
              <a:buNone/>
            </a:pPr>
            <a:r>
              <a:rPr lang="de-DE" sz="4400" b="1"/>
              <a:t>Inhalt</a:t>
            </a:r>
          </a:p>
          <a:p>
            <a:pPr marL="0" indent="0">
              <a:buNone/>
            </a:pPr>
            <a:endParaRPr lang="de-DE" sz="2800"/>
          </a:p>
          <a:p>
            <a:pPr marL="0" indent="0">
              <a:buNone/>
            </a:pPr>
            <a:r>
              <a:rPr lang="de-DE" sz="2800" b="1"/>
              <a:t>Blaue Begrenzungslinien </a:t>
            </a:r>
          </a:p>
          <a:p>
            <a:r>
              <a:rPr lang="de-DE" sz="2800"/>
              <a:t>Linien trennen den Inhalt vom Kopf- und Fußbereich, </a:t>
            </a:r>
            <a:r>
              <a:rPr lang="de-DE" sz="2800">
                <a:solidFill>
                  <a:schemeClr val="accent1"/>
                </a:solidFill>
              </a:rPr>
              <a:t>ihre Position ist nicht veränderbar</a:t>
            </a:r>
          </a:p>
          <a:p>
            <a:pPr marL="0" indent="0">
              <a:buNone/>
            </a:pPr>
            <a:endParaRPr lang="de-DE" sz="2800"/>
          </a:p>
          <a:p>
            <a:pPr marL="0" indent="0">
              <a:buNone/>
            </a:pPr>
            <a:r>
              <a:rPr lang="de-DE" sz="2800" b="1"/>
              <a:t>Position von Textfeldern und Inhalten</a:t>
            </a:r>
          </a:p>
          <a:p>
            <a:r>
              <a:rPr lang="de-DE" sz="2800"/>
              <a:t>Es stehen verschiedene Vorlagen für unterschiedliche Layouts zur Verfügung (siehe Beispielfolien)</a:t>
            </a:r>
          </a:p>
          <a:p>
            <a:r>
              <a:rPr lang="de-DE" sz="2800"/>
              <a:t>Inhalte (Texte, Bilder, Grafiken) sollten in dem Bereich zwischen den blauen Linien, mit einem Abstand von 4 cm zum linken und rechten Seitenrand platziert werden</a:t>
            </a:r>
          </a:p>
          <a:p>
            <a:r>
              <a:rPr lang="de-DE" sz="2800"/>
              <a:t>Genug Abstand zwischen Inhaltsabschnitten belassen, für klare optische Trennung</a:t>
            </a:r>
          </a:p>
          <a:p>
            <a:r>
              <a:rPr lang="de-DE" sz="2800"/>
              <a:t>Inhalte möglichst mit gleichem Abstand zu einander positionieren</a:t>
            </a:r>
          </a:p>
          <a:p>
            <a:pPr marL="0" indent="0">
              <a:buNone/>
            </a:pPr>
            <a:endParaRPr lang="de-DE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26B1B276-DDAE-989B-73BC-EBA6DC17E14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/>
              <a:t>Wie die Vorlage zu nutzen ist</a:t>
            </a:r>
          </a:p>
        </p:txBody>
      </p:sp>
      <p:sp>
        <p:nvSpPr>
          <p:cNvPr id="12" name="Titel 11">
            <a:extLst>
              <a:ext uri="{FF2B5EF4-FFF2-40B4-BE49-F238E27FC236}">
                <a16:creationId xmlns:a16="http://schemas.microsoft.com/office/drawing/2014/main" id="{C7582470-D6C2-4DD7-9D3C-4917E0F7C9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Gestaltung wissenschaftlicher Poster DIN A0</a:t>
            </a:r>
          </a:p>
        </p:txBody>
      </p:sp>
      <p:sp>
        <p:nvSpPr>
          <p:cNvPr id="13" name="Textplatzhalter 12">
            <a:extLst>
              <a:ext uri="{FF2B5EF4-FFF2-40B4-BE49-F238E27FC236}">
                <a16:creationId xmlns:a16="http://schemas.microsoft.com/office/drawing/2014/main" id="{0788DADC-DA17-9778-93F1-47E184FDA35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 b="1"/>
              <a:t>Kontakt (optional)</a:t>
            </a:r>
          </a:p>
          <a:p>
            <a:r>
              <a:rPr lang="de-DE"/>
              <a:t>Überschrift: Arial Bold, 24–30 Pt</a:t>
            </a:r>
          </a:p>
          <a:p>
            <a:r>
              <a:rPr lang="de-DE"/>
              <a:t>Text: Arial, Schwarz, 18–24 Pt</a:t>
            </a:r>
          </a:p>
        </p:txBody>
      </p:sp>
      <p:sp>
        <p:nvSpPr>
          <p:cNvPr id="14" name="Bildplatzhalter 13">
            <a:extLst>
              <a:ext uri="{FF2B5EF4-FFF2-40B4-BE49-F238E27FC236}">
                <a16:creationId xmlns:a16="http://schemas.microsoft.com/office/drawing/2014/main" id="{45D2BAFB-123F-F36A-19C1-3A8C2E356F5E}"/>
              </a:ext>
            </a:extLst>
          </p:cNvPr>
          <p:cNvSpPr>
            <a:spLocks noGrp="1"/>
          </p:cNvSpPr>
          <p:nvPr>
            <p:ph type="pic" sz="quarter" idx="39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5" name="Bildplatzhalter 14">
            <a:extLst>
              <a:ext uri="{FF2B5EF4-FFF2-40B4-BE49-F238E27FC236}">
                <a16:creationId xmlns:a16="http://schemas.microsoft.com/office/drawing/2014/main" id="{FD1AE12F-2DB5-545B-85C7-600C480B184C}"/>
              </a:ext>
            </a:extLst>
          </p:cNvPr>
          <p:cNvSpPr>
            <a:spLocks noGrp="1"/>
          </p:cNvSpPr>
          <p:nvPr>
            <p:ph type="pic" sz="quarter" idx="4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6" name="Bildplatzhalter 15">
            <a:extLst>
              <a:ext uri="{FF2B5EF4-FFF2-40B4-BE49-F238E27FC236}">
                <a16:creationId xmlns:a16="http://schemas.microsoft.com/office/drawing/2014/main" id="{6168411A-3088-A943-A263-CE1F152D9AAE}"/>
              </a:ext>
            </a:extLst>
          </p:cNvPr>
          <p:cNvSpPr>
            <a:spLocks noGrp="1"/>
          </p:cNvSpPr>
          <p:nvPr>
            <p:ph type="pic" sz="quarter" idx="41"/>
          </p:nvPr>
        </p:nvSpPr>
        <p:spPr/>
        <p:txBody>
          <a:bodyPr/>
          <a:lstStyle/>
          <a:p>
            <a:endParaRPr lang="de-DE"/>
          </a:p>
        </p:txBody>
      </p:sp>
      <p:graphicFrame>
        <p:nvGraphicFramePr>
          <p:cNvPr id="18" name="Diagramm 17">
            <a:extLst>
              <a:ext uri="{FF2B5EF4-FFF2-40B4-BE49-F238E27FC236}">
                <a16:creationId xmlns:a16="http://schemas.microsoft.com/office/drawing/2014/main" id="{C463CF29-C438-C571-105D-3BFA52980E1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74704697"/>
              </p:ext>
            </p:extLst>
          </p:nvPr>
        </p:nvGraphicFramePr>
        <p:xfrm>
          <a:off x="23068468" y="18756000"/>
          <a:ext cx="4627057" cy="52846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9" name="Textfeld 18">
            <a:extLst>
              <a:ext uri="{FF2B5EF4-FFF2-40B4-BE49-F238E27FC236}">
                <a16:creationId xmlns:a16="http://schemas.microsoft.com/office/drawing/2014/main" id="{A3CC92BF-3EEE-96E6-62C5-A4CCEACC5968}"/>
              </a:ext>
            </a:extLst>
          </p:cNvPr>
          <p:cNvSpPr txBox="1"/>
          <p:nvPr/>
        </p:nvSpPr>
        <p:spPr>
          <a:xfrm>
            <a:off x="23368975" y="24300000"/>
            <a:ext cx="424787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000" b="0" dirty="0">
                <a:solidFill>
                  <a:schemeClr val="tx1"/>
                </a:solidFill>
              </a:rPr>
              <a:t>Abb. 1: Bildunterschrift</a:t>
            </a:r>
          </a:p>
        </p:txBody>
      </p:sp>
      <p:sp>
        <p:nvSpPr>
          <p:cNvPr id="24" name="Textplatzhalter 12">
            <a:extLst>
              <a:ext uri="{FF2B5EF4-FFF2-40B4-BE49-F238E27FC236}">
                <a16:creationId xmlns:a16="http://schemas.microsoft.com/office/drawing/2014/main" id="{77201D76-947C-484B-10B1-03677A452CE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438278" y="4500000"/>
            <a:ext cx="39924000" cy="1170000"/>
          </a:xfrm>
        </p:spPr>
        <p:txBody>
          <a:bodyPr/>
          <a:lstStyle/>
          <a:p>
            <a:r>
              <a:rPr lang="de-DE" sz="2800"/>
              <a:t>Autor, Institut; Autor, Institut…</a:t>
            </a:r>
          </a:p>
          <a:p>
            <a:r>
              <a:rPr lang="de-DE" sz="2800"/>
              <a:t>Optional: Universität Trier, Fachbereich, Fach</a:t>
            </a:r>
          </a:p>
        </p:txBody>
      </p:sp>
    </p:spTree>
    <p:extLst>
      <p:ext uri="{BB962C8B-B14F-4D97-AF65-F5344CB8AC3E}">
        <p14:creationId xmlns:p14="http://schemas.microsoft.com/office/powerpoint/2010/main" val="21160919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Rechteck 60">
            <a:extLst>
              <a:ext uri="{FF2B5EF4-FFF2-40B4-BE49-F238E27FC236}">
                <a16:creationId xmlns:a16="http://schemas.microsoft.com/office/drawing/2014/main" id="{05A555AB-E5F9-8EB3-E79B-3AFCB97325AC}"/>
              </a:ext>
            </a:extLst>
          </p:cNvPr>
          <p:cNvSpPr/>
          <p:nvPr/>
        </p:nvSpPr>
        <p:spPr bwMode="auto">
          <a:xfrm>
            <a:off x="34164000" y="1980000"/>
            <a:ext cx="7920237" cy="24875999"/>
          </a:xfrm>
          <a:prstGeom prst="rect">
            <a:avLst/>
          </a:prstGeom>
          <a:solidFill>
            <a:schemeClr val="tx1">
              <a:alpha val="102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080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4000" b="1" i="0" u="none" strike="noStrike" cap="none" normalizeH="0" baseline="0">
              <a:ln>
                <a:noFill/>
              </a:ln>
              <a:solidFill>
                <a:srgbClr val="003399"/>
              </a:solidFill>
              <a:effectLst/>
              <a:latin typeface="Arial" pitchFamily="34" charset="0"/>
            </a:endParaRPr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6D738269-2331-2B9F-EE8E-2F951AA8444A}"/>
              </a:ext>
            </a:extLst>
          </p:cNvPr>
          <p:cNvSpPr/>
          <p:nvPr/>
        </p:nvSpPr>
        <p:spPr bwMode="auto">
          <a:xfrm>
            <a:off x="719763" y="1980000"/>
            <a:ext cx="7920237" cy="24875999"/>
          </a:xfrm>
          <a:prstGeom prst="rect">
            <a:avLst/>
          </a:prstGeom>
          <a:solidFill>
            <a:schemeClr val="tx1">
              <a:alpha val="102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080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4000" b="1" i="0" u="none" strike="noStrike" cap="none" normalizeH="0" baseline="0">
              <a:ln>
                <a:noFill/>
              </a:ln>
              <a:solidFill>
                <a:srgbClr val="003399"/>
              </a:solidFill>
              <a:effectLst/>
              <a:latin typeface="Arial" pitchFamily="34" charset="0"/>
            </a:endParaRPr>
          </a:p>
        </p:txBody>
      </p:sp>
      <p:sp>
        <p:nvSpPr>
          <p:cNvPr id="45" name="Titel 44">
            <a:extLst>
              <a:ext uri="{FF2B5EF4-FFF2-40B4-BE49-F238E27FC236}">
                <a16:creationId xmlns:a16="http://schemas.microsoft.com/office/drawing/2014/main" id="{42CB5695-3B43-9E55-494C-F05E27AF85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Thema des Posters </a:t>
            </a:r>
            <a:br>
              <a:rPr lang="de-DE"/>
            </a:br>
            <a:r>
              <a:rPr lang="de-DE"/>
              <a:t>Beispiel</a:t>
            </a:r>
            <a:endParaRPr lang="de-DE" sz="8000" b="0"/>
          </a:p>
        </p:txBody>
      </p:sp>
      <p:sp>
        <p:nvSpPr>
          <p:cNvPr id="11" name="Inhaltsplatzhalter 10">
            <a:extLst>
              <a:ext uri="{FF2B5EF4-FFF2-40B4-BE49-F238E27FC236}">
                <a16:creationId xmlns:a16="http://schemas.microsoft.com/office/drawing/2014/main" id="{3BF1FA0F-DDD2-0FFB-73D4-BCA3879401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sz="7000" b="1"/>
              <a:t>Titel</a:t>
            </a:r>
          </a:p>
          <a:p>
            <a:pPr marL="0" indent="0">
              <a:buNone/>
            </a:pPr>
            <a:r>
              <a:rPr lang="de-DE" sz="4000" i="1"/>
              <a:t>Autor, Institut; Autor, Institut…</a:t>
            </a:r>
          </a:p>
          <a:p>
            <a:pPr marL="0" indent="0">
              <a:buNone/>
            </a:pPr>
            <a:r>
              <a:rPr lang="de-DE" sz="4000" i="1"/>
              <a:t>Optional: Universität Trier, Fachbereich, Fach</a:t>
            </a:r>
          </a:p>
          <a:p>
            <a:pPr marL="0" indent="0">
              <a:buNone/>
            </a:pPr>
            <a:endParaRPr lang="de-DE"/>
          </a:p>
          <a:p>
            <a:pPr marL="0" indent="0">
              <a:buNone/>
            </a:pPr>
            <a:endParaRPr lang="de-DE"/>
          </a:p>
          <a:p>
            <a:pPr marL="0" indent="0">
              <a:buNone/>
            </a:pPr>
            <a:r>
              <a:rPr lang="de-DE" sz="4000" b="1"/>
              <a:t>Überschrift</a:t>
            </a:r>
            <a:endParaRPr lang="de-DE"/>
          </a:p>
          <a:p>
            <a:r>
              <a:rPr lang="de-DE"/>
              <a:t>Text. Lorem ipsum dolor sit amet, consectetuer adipiscing elit. </a:t>
            </a:r>
          </a:p>
          <a:p>
            <a:r>
              <a:rPr lang="de-DE"/>
              <a:t>Aenean commodo ligula eget dolor. </a:t>
            </a:r>
          </a:p>
          <a:p>
            <a:r>
              <a:rPr lang="de-DE"/>
              <a:t>Cum sociis natoque penatibus et magnis dis parturient montes, nascetur ridiculus mus. Donec quam felis, ultricies nec</a:t>
            </a:r>
          </a:p>
          <a:p>
            <a:r>
              <a:rPr lang="de-DE"/>
              <a:t>Nulla consequat massa quis enim. Donec pede justo, fringilla vel, aliquet nec, vulputate eget, arcu. </a:t>
            </a:r>
          </a:p>
          <a:p>
            <a:pPr marL="0" indent="0">
              <a:buNone/>
            </a:pPr>
            <a:endParaRPr lang="de-DE"/>
          </a:p>
          <a:p>
            <a:pPr marL="0" indent="0">
              <a:buNone/>
            </a:pPr>
            <a:endParaRPr lang="de-DE"/>
          </a:p>
          <a:p>
            <a:pPr marL="0" indent="0">
              <a:buNone/>
            </a:pPr>
            <a:r>
              <a:rPr lang="de-DE" sz="4000" b="1"/>
              <a:t>Überschrift</a:t>
            </a:r>
            <a:endParaRPr lang="de-DE"/>
          </a:p>
          <a:p>
            <a:pPr marL="0" indent="0">
              <a:buNone/>
            </a:pPr>
            <a:r>
              <a:rPr lang="de-DE"/>
              <a:t>Text. Lorem ipsum dolor sit amet, consectetuer adipiscing elit. Aenean massa. Cum sociis natoque penatibus et magnis dis parturient montes, nascetur ridiculus mus. </a:t>
            </a:r>
          </a:p>
          <a:p>
            <a:pPr marL="0" indent="0">
              <a:buNone/>
            </a:pPr>
            <a:endParaRPr lang="de-DE"/>
          </a:p>
          <a:p>
            <a:pPr marL="0" indent="0">
              <a:buNone/>
            </a:pPr>
            <a:endParaRPr lang="de-DE"/>
          </a:p>
          <a:p>
            <a:pPr marL="0" indent="0">
              <a:buNone/>
            </a:pPr>
            <a:endParaRPr lang="de-DE"/>
          </a:p>
          <a:p>
            <a:pPr marL="0" indent="0">
              <a:buNone/>
            </a:pPr>
            <a:endParaRPr lang="de-DE"/>
          </a:p>
          <a:p>
            <a:pPr marL="0" indent="0">
              <a:buNone/>
            </a:pPr>
            <a:endParaRPr lang="de-DE"/>
          </a:p>
          <a:p>
            <a:pPr marL="0" indent="0">
              <a:buNone/>
            </a:pPr>
            <a:endParaRPr lang="de-DE"/>
          </a:p>
          <a:p>
            <a:pPr marL="0" indent="0">
              <a:buNone/>
            </a:pPr>
            <a:endParaRPr lang="de-DE"/>
          </a:p>
          <a:p>
            <a:pPr marL="0" indent="0">
              <a:buNone/>
            </a:pPr>
            <a:endParaRPr lang="de-DE"/>
          </a:p>
          <a:p>
            <a:pPr marL="0" indent="0">
              <a:buNone/>
            </a:pPr>
            <a:endParaRPr lang="de-DE"/>
          </a:p>
          <a:p>
            <a:pPr marL="0" indent="0">
              <a:buNone/>
            </a:pPr>
            <a:endParaRPr lang="de-DE"/>
          </a:p>
          <a:p>
            <a:pPr marL="0" indent="0">
              <a:buNone/>
            </a:pPr>
            <a:endParaRPr lang="de-DE"/>
          </a:p>
          <a:p>
            <a:pPr marL="0" indent="0">
              <a:buNone/>
            </a:pPr>
            <a:endParaRPr lang="de-DE"/>
          </a:p>
          <a:p>
            <a:pPr marL="0" indent="0">
              <a:buNone/>
            </a:pPr>
            <a:r>
              <a:rPr lang="de-DE" sz="4000" b="1"/>
              <a:t>Überschrift</a:t>
            </a:r>
            <a:endParaRPr lang="de-DE"/>
          </a:p>
          <a:p>
            <a:pPr marL="0" indent="0">
              <a:buNone/>
            </a:pPr>
            <a:r>
              <a:rPr lang="de-DE"/>
              <a:t>Text. Lorem ipsum dolor sit amet, consectetuer adipiscing elit. Aenean massa. Cum sociis natoque penatibus et magnis dis parturient montes, nascetur ridiculus mus. </a:t>
            </a:r>
          </a:p>
          <a:p>
            <a:r>
              <a:rPr lang="de-DE"/>
              <a:t>Donec quam felis, ultricies nec</a:t>
            </a:r>
          </a:p>
          <a:p>
            <a:r>
              <a:rPr lang="de-DE"/>
              <a:t>Pellentesque eu, pretium quis, sem</a:t>
            </a:r>
          </a:p>
          <a:p>
            <a:r>
              <a:rPr lang="de-DE"/>
              <a:t>Nulla consequat massa quis enim</a:t>
            </a:r>
          </a:p>
          <a:p>
            <a:pPr marL="0" indent="0">
              <a:buNone/>
            </a:pPr>
            <a:endParaRPr lang="de-DE"/>
          </a:p>
          <a:p>
            <a:pPr marL="0" indent="0">
              <a:buNone/>
            </a:pPr>
            <a:endParaRPr lang="de-DE"/>
          </a:p>
        </p:txBody>
      </p:sp>
      <p:sp>
        <p:nvSpPr>
          <p:cNvPr id="31" name="Inhaltsplatzhalter 30">
            <a:extLst>
              <a:ext uri="{FF2B5EF4-FFF2-40B4-BE49-F238E27FC236}">
                <a16:creationId xmlns:a16="http://schemas.microsoft.com/office/drawing/2014/main" id="{4584416C-EABA-C9AB-6928-C5D3255EEE3F}"/>
              </a:ext>
            </a:extLst>
          </p:cNvPr>
          <p:cNvSpPr>
            <a:spLocks noGrp="1"/>
          </p:cNvSpPr>
          <p:nvPr>
            <p:ph idx="45"/>
          </p:nvPr>
        </p:nvSpPr>
        <p:spPr/>
        <p:txBody>
          <a:bodyPr/>
          <a:lstStyle/>
          <a:p>
            <a:r>
              <a:rPr lang="de-DE" sz="3000" b="1"/>
              <a:t>Quellen/Literatur/Kontakt (optional)</a:t>
            </a:r>
          </a:p>
          <a:p>
            <a:r>
              <a:rPr lang="de-DE"/>
              <a:t>Überschrift: Arial Bold, 24–30 Pt</a:t>
            </a:r>
          </a:p>
          <a:p>
            <a:r>
              <a:rPr lang="de-DE"/>
              <a:t>Text: Arial, Schwarz, 18–24 Pt</a:t>
            </a:r>
          </a:p>
          <a:p>
            <a:endParaRPr lang="de-DE"/>
          </a:p>
        </p:txBody>
      </p:sp>
      <p:sp>
        <p:nvSpPr>
          <p:cNvPr id="2" name="Bildplatzhalter 1">
            <a:extLst>
              <a:ext uri="{FF2B5EF4-FFF2-40B4-BE49-F238E27FC236}">
                <a16:creationId xmlns:a16="http://schemas.microsoft.com/office/drawing/2014/main" id="{3CF11698-9CCA-DD74-1270-4D4E1A96403B}"/>
              </a:ext>
            </a:extLst>
          </p:cNvPr>
          <p:cNvSpPr>
            <a:spLocks noGrp="1"/>
          </p:cNvSpPr>
          <p:nvPr>
            <p:ph type="pic" sz="quarter" idx="41"/>
          </p:nvPr>
        </p:nvSpPr>
        <p:spPr/>
        <p:txBody>
          <a:bodyPr/>
          <a:lstStyle/>
          <a:p>
            <a:endParaRPr lang="de-DE"/>
          </a:p>
        </p:txBody>
      </p:sp>
      <p:graphicFrame>
        <p:nvGraphicFramePr>
          <p:cNvPr id="65" name="Inhaltsplatzhalter 64">
            <a:extLst>
              <a:ext uri="{FF2B5EF4-FFF2-40B4-BE49-F238E27FC236}">
                <a16:creationId xmlns:a16="http://schemas.microsoft.com/office/drawing/2014/main" id="{EFF0F557-C836-DF65-D3F8-F14E94FD6D9F}"/>
              </a:ext>
            </a:extLst>
          </p:cNvPr>
          <p:cNvGraphicFramePr>
            <a:graphicFrameLocks noGrp="1"/>
          </p:cNvGraphicFramePr>
          <p:nvPr>
            <p:ph idx="47"/>
            <p:extLst>
              <p:ext uri="{D42A27DB-BD31-4B8C-83A1-F6EECF244321}">
                <p14:modId xmlns:p14="http://schemas.microsoft.com/office/powerpoint/2010/main" val="49058047"/>
              </p:ext>
            </p:extLst>
          </p:nvPr>
        </p:nvGraphicFramePr>
        <p:xfrm>
          <a:off x="34164588" y="9551988"/>
          <a:ext cx="7920035" cy="482092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584007">
                  <a:extLst>
                    <a:ext uri="{9D8B030D-6E8A-4147-A177-3AD203B41FA5}">
                      <a16:colId xmlns:a16="http://schemas.microsoft.com/office/drawing/2014/main" val="3074900589"/>
                    </a:ext>
                  </a:extLst>
                </a:gridCol>
                <a:gridCol w="1584007">
                  <a:extLst>
                    <a:ext uri="{9D8B030D-6E8A-4147-A177-3AD203B41FA5}">
                      <a16:colId xmlns:a16="http://schemas.microsoft.com/office/drawing/2014/main" val="1418547254"/>
                    </a:ext>
                  </a:extLst>
                </a:gridCol>
                <a:gridCol w="1584007">
                  <a:extLst>
                    <a:ext uri="{9D8B030D-6E8A-4147-A177-3AD203B41FA5}">
                      <a16:colId xmlns:a16="http://schemas.microsoft.com/office/drawing/2014/main" val="4176978863"/>
                    </a:ext>
                  </a:extLst>
                </a:gridCol>
                <a:gridCol w="1584007">
                  <a:extLst>
                    <a:ext uri="{9D8B030D-6E8A-4147-A177-3AD203B41FA5}">
                      <a16:colId xmlns:a16="http://schemas.microsoft.com/office/drawing/2014/main" val="801158641"/>
                    </a:ext>
                  </a:extLst>
                </a:gridCol>
                <a:gridCol w="1584007">
                  <a:extLst>
                    <a:ext uri="{9D8B030D-6E8A-4147-A177-3AD203B41FA5}">
                      <a16:colId xmlns:a16="http://schemas.microsoft.com/office/drawing/2014/main" val="382010534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de-DE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28135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Januar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22599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Februar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52988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März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51115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April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88458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02956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Juni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34377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Juli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25069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August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8201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September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4520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Oktober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76615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November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68283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Dezember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749788"/>
                  </a:ext>
                </a:extLst>
              </a:tr>
            </a:tbl>
          </a:graphicData>
        </a:graphic>
      </p:graphicFrame>
      <p:graphicFrame>
        <p:nvGraphicFramePr>
          <p:cNvPr id="40" name="Inhaltsplatzhalter 39">
            <a:extLst>
              <a:ext uri="{FF2B5EF4-FFF2-40B4-BE49-F238E27FC236}">
                <a16:creationId xmlns:a16="http://schemas.microsoft.com/office/drawing/2014/main" id="{1405F0D3-AD86-9D17-226C-165466663B04}"/>
              </a:ext>
            </a:extLst>
          </p:cNvPr>
          <p:cNvGraphicFramePr>
            <a:graphicFrameLocks noGrp="1"/>
          </p:cNvGraphicFramePr>
          <p:nvPr>
            <p:ph idx="48"/>
            <p:extLst>
              <p:ext uri="{D42A27DB-BD31-4B8C-83A1-F6EECF244321}">
                <p14:modId xmlns:p14="http://schemas.microsoft.com/office/powerpoint/2010/main" val="815753477"/>
              </p:ext>
            </p:extLst>
          </p:nvPr>
        </p:nvGraphicFramePr>
        <p:xfrm>
          <a:off x="34164588" y="15335250"/>
          <a:ext cx="7920037" cy="50403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6" name="Inhaltsplatzhalter 45">
            <a:extLst>
              <a:ext uri="{FF2B5EF4-FFF2-40B4-BE49-F238E27FC236}">
                <a16:creationId xmlns:a16="http://schemas.microsoft.com/office/drawing/2014/main" id="{AD388FB9-0A2C-6427-46D6-33725169FB55}"/>
              </a:ext>
            </a:extLst>
          </p:cNvPr>
          <p:cNvGraphicFramePr>
            <a:graphicFrameLocks noGrp="1"/>
          </p:cNvGraphicFramePr>
          <p:nvPr>
            <p:ph idx="49"/>
            <p:extLst>
              <p:ext uri="{D42A27DB-BD31-4B8C-83A1-F6EECF244321}">
                <p14:modId xmlns:p14="http://schemas.microsoft.com/office/powerpoint/2010/main" val="1077484181"/>
              </p:ext>
            </p:extLst>
          </p:nvPr>
        </p:nvGraphicFramePr>
        <p:xfrm>
          <a:off x="34164588" y="3816350"/>
          <a:ext cx="7920037" cy="50403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5" name="Inhaltsplatzhalter 34">
            <a:extLst>
              <a:ext uri="{FF2B5EF4-FFF2-40B4-BE49-F238E27FC236}">
                <a16:creationId xmlns:a16="http://schemas.microsoft.com/office/drawing/2014/main" id="{BA259A78-5DF8-2CCC-5250-B99F8A2B3673}"/>
              </a:ext>
            </a:extLst>
          </p:cNvPr>
          <p:cNvSpPr>
            <a:spLocks noGrp="1"/>
          </p:cNvSpPr>
          <p:nvPr>
            <p:ph type="body" sz="quarter" idx="51"/>
          </p:nvPr>
        </p:nvSpPr>
        <p:spPr/>
        <p:txBody>
          <a:bodyPr/>
          <a:lstStyle/>
          <a:p>
            <a:r>
              <a:rPr lang="de-DE" sz="4000" b="1"/>
              <a:t>Zusätzliche Informationen </a:t>
            </a:r>
            <a:endParaRPr lang="de-DE" sz="4000"/>
          </a:p>
        </p:txBody>
      </p:sp>
      <p:graphicFrame>
        <p:nvGraphicFramePr>
          <p:cNvPr id="7" name="Diagramm 6">
            <a:extLst>
              <a:ext uri="{FF2B5EF4-FFF2-40B4-BE49-F238E27FC236}">
                <a16:creationId xmlns:a16="http://schemas.microsoft.com/office/drawing/2014/main" id="{4D787DE7-4D5D-E8C3-85E3-DF02F6873EF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93461835"/>
              </p:ext>
            </p:extLst>
          </p:nvPr>
        </p:nvGraphicFramePr>
        <p:xfrm>
          <a:off x="2199481" y="15594806"/>
          <a:ext cx="4627057" cy="44958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Textfeld 7">
            <a:extLst>
              <a:ext uri="{FF2B5EF4-FFF2-40B4-BE49-F238E27FC236}">
                <a16:creationId xmlns:a16="http://schemas.microsoft.com/office/drawing/2014/main" id="{9A956E91-00D5-7A85-5A27-B012615C0432}"/>
              </a:ext>
            </a:extLst>
          </p:cNvPr>
          <p:cNvSpPr txBox="1"/>
          <p:nvPr/>
        </p:nvSpPr>
        <p:spPr>
          <a:xfrm>
            <a:off x="2499988" y="20230497"/>
            <a:ext cx="424787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000" b="0" dirty="0">
                <a:solidFill>
                  <a:schemeClr val="tx1"/>
                </a:solidFill>
              </a:rPr>
              <a:t>Abb. 1: Bildunterschrift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5F413A76-9B01-1D4A-BED2-2F420FE6090A}"/>
              </a:ext>
            </a:extLst>
          </p:cNvPr>
          <p:cNvSpPr>
            <a:spLocks noGrp="1"/>
          </p:cNvSpPr>
          <p:nvPr>
            <p:ph type="pic" sz="quarter" idx="46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6661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EDD40DA7-0616-FA76-A397-7F8658926CFC}"/>
              </a:ext>
            </a:extLst>
          </p:cNvPr>
          <p:cNvSpPr>
            <a:spLocks noGrp="1"/>
          </p:cNvSpPr>
          <p:nvPr>
            <p:ph sz="half" idx="19"/>
          </p:nvPr>
        </p:nvSpPr>
        <p:spPr>
          <a:xfrm>
            <a:off x="1440000" y="6768000"/>
            <a:ext cx="12585600" cy="1656000"/>
          </a:xfrm>
        </p:spPr>
        <p:txBody>
          <a:bodyPr/>
          <a:lstStyle/>
          <a:p>
            <a:pPr marL="0" indent="0">
              <a:buNone/>
            </a:pPr>
            <a:r>
              <a:rPr lang="de-DE" sz="2800" b="1">
                <a:solidFill>
                  <a:schemeClr val="accent1"/>
                </a:solidFill>
              </a:rPr>
              <a:t>This information is intended as a guide for formatting and designing a scientific poster in DIN A0. Binding specifications are listed in the text.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FE9A812-32D2-C591-A938-717623897A38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15109200" y="6768000"/>
            <a:ext cx="12585600" cy="17208806"/>
          </a:xfrm>
        </p:spPr>
        <p:txBody>
          <a:bodyPr/>
          <a:lstStyle/>
          <a:p>
            <a:pPr marL="0" indent="0">
              <a:buNone/>
            </a:pPr>
            <a:r>
              <a:rPr lang="de-DE" sz="2800" b="1"/>
              <a:t>Headline</a:t>
            </a:r>
          </a:p>
          <a:p>
            <a:r>
              <a:rPr lang="de-DE" sz="2800"/>
              <a:t>Arial Bold, 40–55 pt</a:t>
            </a:r>
          </a:p>
          <a:p>
            <a:r>
              <a:rPr lang="de-DE" sz="2800"/>
              <a:t>Headlines are followed by a blank line of the same font size</a:t>
            </a:r>
          </a:p>
          <a:p>
            <a:pPr marL="0" indent="0">
              <a:buNone/>
            </a:pPr>
            <a:endParaRPr lang="de-DE" sz="2800"/>
          </a:p>
          <a:p>
            <a:pPr marL="0" indent="0">
              <a:buNone/>
            </a:pPr>
            <a:r>
              <a:rPr lang="de-DE" sz="2800" b="1"/>
              <a:t>Subheadline (optional)</a:t>
            </a:r>
          </a:p>
          <a:p>
            <a:r>
              <a:rPr lang="de-DE" sz="2800"/>
              <a:t>Arial Bold, 28–40 pt</a:t>
            </a:r>
          </a:p>
          <a:p>
            <a:pPr marL="0" indent="0">
              <a:buNone/>
            </a:pPr>
            <a:endParaRPr lang="de-DE" sz="2800"/>
          </a:p>
          <a:p>
            <a:pPr marL="0" indent="0">
              <a:buNone/>
            </a:pPr>
            <a:r>
              <a:rPr lang="de-DE" sz="2800" b="1"/>
              <a:t>Text</a:t>
            </a:r>
          </a:p>
          <a:p>
            <a:r>
              <a:rPr lang="de-DE" sz="2800"/>
              <a:t>Arial, black, 28–40 pt, align left, line spacing: 1.15</a:t>
            </a:r>
          </a:p>
          <a:p>
            <a:r>
              <a:rPr lang="de-DE" sz="2800"/>
              <a:t>Please use the selected font size consistently</a:t>
            </a:r>
          </a:p>
          <a:p>
            <a:pPr marL="0" indent="0">
              <a:buNone/>
            </a:pPr>
            <a:endParaRPr lang="de-DE" sz="2800"/>
          </a:p>
          <a:p>
            <a:pPr marL="0" indent="0">
              <a:buNone/>
            </a:pPr>
            <a:endParaRPr lang="de-DE" sz="2800"/>
          </a:p>
          <a:p>
            <a:pPr marL="0" indent="0">
              <a:buNone/>
            </a:pPr>
            <a:r>
              <a:rPr lang="de-DE" sz="2800" b="1">
                <a:solidFill>
                  <a:schemeClr val="accent1"/>
                </a:solidFill>
              </a:rPr>
              <a:t>Highlighted content (optional)</a:t>
            </a:r>
          </a:p>
          <a:p>
            <a:r>
              <a:rPr lang="de-DE" sz="2800"/>
              <a:t>Choose sections to be highlighted carefully so as not to overwhelm the viewer</a:t>
            </a:r>
          </a:p>
          <a:p>
            <a:r>
              <a:rPr lang="de-DE" sz="2800"/>
              <a:t>Text colour, alignment and formatting may differ from the default</a:t>
            </a:r>
          </a:p>
          <a:p>
            <a:r>
              <a:rPr lang="de-DE" sz="2800"/>
              <a:t>Choose only one form of highlighting (e.g. a different colour or a frame)</a:t>
            </a:r>
          </a:p>
          <a:p>
            <a:pPr marL="0" indent="0">
              <a:buNone/>
            </a:pPr>
            <a:endParaRPr lang="de-DE" sz="2800"/>
          </a:p>
          <a:p>
            <a:pPr marL="0" indent="0">
              <a:buNone/>
            </a:pPr>
            <a:r>
              <a:rPr lang="de-DE" sz="2800" b="1"/>
              <a:t>Infographics and diagrams</a:t>
            </a:r>
          </a:p>
          <a:p>
            <a:r>
              <a:rPr lang="de-DE" sz="2800"/>
              <a:t>Adjust preset formatting</a:t>
            </a:r>
          </a:p>
          <a:p>
            <a:r>
              <a:rPr lang="de-DE" sz="2800"/>
              <a:t>Font: Arial, black, min. 18 pt</a:t>
            </a:r>
          </a:p>
          <a:p>
            <a:r>
              <a:rPr lang="de-DE" sz="2800"/>
              <a:t>Choose colours that match the theme and poster</a:t>
            </a:r>
          </a:p>
          <a:p>
            <a:pPr marL="0" indent="0">
              <a:buNone/>
            </a:pPr>
            <a:endParaRPr lang="de-DE" sz="2800"/>
          </a:p>
          <a:p>
            <a:pPr marL="0" indent="0">
              <a:buNone/>
            </a:pPr>
            <a:r>
              <a:rPr lang="de-DE" sz="2800" b="1"/>
              <a:t>Pictures</a:t>
            </a:r>
          </a:p>
          <a:p>
            <a:r>
              <a:rPr lang="de-DE" sz="2800"/>
              <a:t>Recommended image resolution: 300 dpi</a:t>
            </a:r>
          </a:p>
          <a:p>
            <a:pPr marL="0" indent="0">
              <a:buNone/>
            </a:pPr>
            <a:endParaRPr lang="de-DE" sz="2800"/>
          </a:p>
          <a:p>
            <a:pPr marL="0" indent="0">
              <a:buNone/>
            </a:pPr>
            <a:r>
              <a:rPr lang="de-DE" sz="2800" b="1"/>
              <a:t>Captions</a:t>
            </a:r>
          </a:p>
          <a:p>
            <a:r>
              <a:rPr lang="de-DE" sz="2800"/>
              <a:t>Arial, black, 18–24 pt</a:t>
            </a:r>
          </a:p>
          <a:p>
            <a:pPr marL="0" indent="0">
              <a:buNone/>
            </a:pPr>
            <a:endParaRPr lang="de-DE" sz="2800"/>
          </a:p>
          <a:p>
            <a:pPr marL="0" indent="0">
              <a:buNone/>
            </a:pPr>
            <a:r>
              <a:rPr lang="de-DE" sz="2800" b="1"/>
              <a:t>Sources/Literature</a:t>
            </a:r>
          </a:p>
          <a:p>
            <a:r>
              <a:rPr lang="de-DE" sz="2800"/>
              <a:t>Headline: Arial Bold, 24–30 pt</a:t>
            </a:r>
          </a:p>
          <a:p>
            <a:r>
              <a:rPr lang="de-DE" sz="2800"/>
              <a:t>Text: Arial, black, 18–24 pt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286A3A0-1F8F-6653-EFE4-710243D9B844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28778400" y="6480308"/>
            <a:ext cx="12585600" cy="10224000"/>
          </a:xfrm>
        </p:spPr>
        <p:txBody>
          <a:bodyPr/>
          <a:lstStyle/>
          <a:p>
            <a:pPr marL="0" indent="0">
              <a:buNone/>
            </a:pPr>
            <a:r>
              <a:rPr lang="de-DE" sz="4400" b="1"/>
              <a:t>Footer</a:t>
            </a:r>
            <a:endParaRPr lang="de-DE" sz="2800"/>
          </a:p>
          <a:p>
            <a:pPr marL="0" indent="0">
              <a:buNone/>
            </a:pPr>
            <a:endParaRPr lang="de-DE" sz="2800"/>
          </a:p>
          <a:p>
            <a:pPr marL="0" indent="0">
              <a:buNone/>
            </a:pPr>
            <a:r>
              <a:rPr lang="de-DE" sz="2800" b="1"/>
              <a:t>Contact (optional)</a:t>
            </a:r>
          </a:p>
          <a:p>
            <a:r>
              <a:rPr lang="de-DE" sz="2800"/>
              <a:t>Headline: Arial Bold, 24–30 pt</a:t>
            </a:r>
          </a:p>
          <a:p>
            <a:r>
              <a:rPr lang="de-DE" sz="2800"/>
              <a:t>Text: Arial, black, 18–24 pt, line spacing: 1.15</a:t>
            </a:r>
          </a:p>
          <a:p>
            <a:r>
              <a:rPr lang="de-DE" sz="2800"/>
              <a:t>Please ensure that contact details and logos align at the bottom, the text expands upwards as needed</a:t>
            </a:r>
          </a:p>
          <a:p>
            <a:pPr marL="0" indent="0">
              <a:buNone/>
            </a:pPr>
            <a:endParaRPr lang="de-DE" sz="2800"/>
          </a:p>
          <a:p>
            <a:pPr marL="0" indent="0">
              <a:buNone/>
            </a:pPr>
            <a:r>
              <a:rPr lang="de-DE" sz="2800" b="1"/>
              <a:t>Secondary logos (optional)</a:t>
            </a:r>
          </a:p>
          <a:p>
            <a:r>
              <a:rPr lang="de-DE" sz="2800">
                <a:solidFill>
                  <a:schemeClr val="accent1"/>
                </a:solidFill>
              </a:rPr>
              <a:t>Secondary logos can only be placed in the designated position (see below)</a:t>
            </a:r>
          </a:p>
          <a:p>
            <a:r>
              <a:rPr lang="de-DE" sz="2800">
                <a:solidFill>
                  <a:schemeClr val="accent1"/>
                </a:solidFill>
              </a:rPr>
              <a:t>Logo size: max width of 15 cm, max height of 4.5 cm</a:t>
            </a:r>
          </a:p>
          <a:p>
            <a:r>
              <a:rPr lang="de-DE" sz="2800">
                <a:solidFill>
                  <a:schemeClr val="accent1"/>
                </a:solidFill>
              </a:rPr>
              <a:t>Logos must be aligned at the bottom and have a clear distance to each other (min. 2.6 cm)</a:t>
            </a:r>
          </a:p>
          <a:p>
            <a:r>
              <a:rPr lang="de-DE" sz="2800"/>
              <a:t>For the correct formatting of secondary logos, please: </a:t>
            </a:r>
            <a:br>
              <a:rPr lang="de-DE" sz="2800"/>
            </a:br>
            <a:r>
              <a:rPr lang="de-DE" sz="2800"/>
              <a:t>1. Select and insert logo file</a:t>
            </a:r>
            <a:br>
              <a:rPr lang="de-DE" sz="2800"/>
            </a:br>
            <a:r>
              <a:rPr lang="de-DE" sz="2800"/>
              <a:t>2. Menu: Shape Format &gt; arrow next to Crop &gt; Fit</a:t>
            </a:r>
          </a:p>
          <a:p>
            <a:pPr marL="0" indent="0">
              <a:buNone/>
            </a:pPr>
            <a:endParaRPr lang="de-DE" sz="2800"/>
          </a:p>
          <a:p>
            <a:pPr marL="0" indent="0">
              <a:buNone/>
            </a:pPr>
            <a:r>
              <a:rPr lang="de-DE" sz="2800" b="1"/>
              <a:t>Logo of Trier University</a:t>
            </a:r>
          </a:p>
          <a:p>
            <a:r>
              <a:rPr lang="de-DE" sz="2800">
                <a:solidFill>
                  <a:schemeClr val="accent1"/>
                </a:solidFill>
              </a:rPr>
              <a:t>The logo of Trier University cannot be changed in any way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63975EEF-DF27-CD9A-8522-5F6DD66F18CE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1440000" y="9397406"/>
            <a:ext cx="12585600" cy="6551006"/>
          </a:xfrm>
        </p:spPr>
        <p:txBody>
          <a:bodyPr/>
          <a:lstStyle/>
          <a:p>
            <a:pPr marL="0" indent="0">
              <a:buNone/>
            </a:pPr>
            <a:r>
              <a:rPr lang="de-DE" sz="4400" b="1"/>
              <a:t>Header</a:t>
            </a:r>
          </a:p>
          <a:p>
            <a:pPr marL="0" indent="0">
              <a:buNone/>
            </a:pPr>
            <a:endParaRPr lang="de-DE" sz="2800"/>
          </a:p>
          <a:p>
            <a:pPr marL="0" indent="0">
              <a:buNone/>
            </a:pPr>
            <a:r>
              <a:rPr lang="de-DE" sz="2800" b="1"/>
              <a:t>Title</a:t>
            </a:r>
          </a:p>
          <a:p>
            <a:r>
              <a:rPr lang="de-DE" sz="2800"/>
              <a:t>Arial Bold, 90–110 pt, line spacing: 1.15 (one or two lines)</a:t>
            </a:r>
          </a:p>
          <a:p>
            <a:pPr marL="0" indent="0">
              <a:buNone/>
            </a:pPr>
            <a:endParaRPr lang="de-DE" sz="2800"/>
          </a:p>
          <a:p>
            <a:pPr marL="0" indent="0">
              <a:buNone/>
            </a:pPr>
            <a:r>
              <a:rPr lang="de-DE" sz="2800" b="1"/>
              <a:t>Subtitle (optional)</a:t>
            </a:r>
          </a:p>
          <a:p>
            <a:r>
              <a:rPr lang="de-DE" sz="2800"/>
              <a:t>Arial, 60–75 pt, line spacing: 1.15 </a:t>
            </a:r>
          </a:p>
          <a:p>
            <a:pPr marL="0" indent="0">
              <a:buNone/>
            </a:pPr>
            <a:endParaRPr lang="de-DE" sz="2800"/>
          </a:p>
          <a:p>
            <a:pPr marL="0" indent="0">
              <a:buNone/>
            </a:pPr>
            <a:r>
              <a:rPr lang="de-DE" sz="2800" b="1"/>
              <a:t>Author information</a:t>
            </a:r>
          </a:p>
          <a:p>
            <a:r>
              <a:rPr lang="de-DE" sz="2800"/>
              <a:t>Arial, black, 28–40 pt, line spacing: 1.15</a:t>
            </a:r>
          </a:p>
          <a:p>
            <a:r>
              <a:rPr lang="de-DE" sz="2800"/>
              <a:t>Optional second line: Trier University, Faculty, Subject</a:t>
            </a:r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9F95D0BD-64F8-0E12-D2C5-6494C63D7F1B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28778400" y="17676000"/>
            <a:ext cx="12585600" cy="5328000"/>
          </a:xfrm>
        </p:spPr>
        <p:txBody>
          <a:bodyPr/>
          <a:lstStyle/>
          <a:p>
            <a:pPr marL="0" indent="0">
              <a:buNone/>
            </a:pPr>
            <a:r>
              <a:rPr lang="de-DE" sz="4400" b="1"/>
              <a:t>General information</a:t>
            </a:r>
          </a:p>
          <a:p>
            <a:pPr marL="0" indent="0">
              <a:buNone/>
            </a:pPr>
            <a:endParaRPr lang="de-DE" sz="2800"/>
          </a:p>
          <a:p>
            <a:pPr marL="0" indent="0">
              <a:buNone/>
            </a:pPr>
            <a:r>
              <a:rPr lang="de-DE" sz="2800" b="1"/>
              <a:t>Additional design elements</a:t>
            </a:r>
          </a:p>
          <a:p>
            <a:r>
              <a:rPr lang="de-DE" sz="2800"/>
              <a:t>Images for visual design can be placed on all text-free areas </a:t>
            </a:r>
            <a:r>
              <a:rPr lang="de-DE" sz="2800">
                <a:solidFill>
                  <a:schemeClr val="accent1"/>
                </a:solidFill>
              </a:rPr>
              <a:t>except the footer</a:t>
            </a:r>
            <a:r>
              <a:rPr lang="de-DE" sz="2800"/>
              <a:t> (recommended image resolution: 300 dpi)</a:t>
            </a:r>
          </a:p>
          <a:p>
            <a:pPr marL="0" indent="0">
              <a:buNone/>
            </a:pPr>
            <a:endParaRPr lang="de-DE" sz="2800"/>
          </a:p>
          <a:p>
            <a:pPr marL="0" indent="0">
              <a:buNone/>
            </a:pPr>
            <a:r>
              <a:rPr lang="de-DE" sz="2800" b="1"/>
              <a:t>Colours</a:t>
            </a:r>
          </a:p>
          <a:p>
            <a:r>
              <a:rPr lang="de-DE" sz="2800"/>
              <a:t>The colours of Trier University are preset in this template. Colours matching the theme of the poster can also be used. </a:t>
            </a:r>
          </a:p>
        </p:txBody>
      </p:sp>
      <p:sp>
        <p:nvSpPr>
          <p:cNvPr id="8" name="Inhaltsplatzhalter 7">
            <a:extLst>
              <a:ext uri="{FF2B5EF4-FFF2-40B4-BE49-F238E27FC236}">
                <a16:creationId xmlns:a16="http://schemas.microsoft.com/office/drawing/2014/main" id="{3781187A-7FEC-B07E-83E7-024AA958F939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1440000" y="16704308"/>
            <a:ext cx="12585600" cy="7805898"/>
          </a:xfrm>
        </p:spPr>
        <p:txBody>
          <a:bodyPr/>
          <a:lstStyle/>
          <a:p>
            <a:pPr marL="0" indent="0">
              <a:buNone/>
            </a:pPr>
            <a:r>
              <a:rPr lang="de-DE" sz="4400" b="1"/>
              <a:t>Content</a:t>
            </a:r>
            <a:endParaRPr lang="de-DE" sz="2800"/>
          </a:p>
          <a:p>
            <a:pPr marL="0" indent="0">
              <a:buNone/>
            </a:pPr>
            <a:endParaRPr lang="de-DE" sz="2800"/>
          </a:p>
          <a:p>
            <a:pPr marL="0" indent="0">
              <a:buNone/>
            </a:pPr>
            <a:r>
              <a:rPr lang="de-DE" sz="2800" b="1"/>
              <a:t>Blue border lines</a:t>
            </a:r>
          </a:p>
          <a:p>
            <a:r>
              <a:rPr lang="de-DE" sz="2800"/>
              <a:t>Lines separate content from the header and footer.</a:t>
            </a:r>
            <a:r>
              <a:rPr lang="de-DE" sz="2800">
                <a:solidFill>
                  <a:schemeClr val="accent1"/>
                </a:solidFill>
              </a:rPr>
              <a:t> Their position is fixed.</a:t>
            </a:r>
          </a:p>
          <a:p>
            <a:pPr marL="0" indent="0">
              <a:buNone/>
            </a:pPr>
            <a:endParaRPr lang="de-DE" sz="2800"/>
          </a:p>
          <a:p>
            <a:pPr marL="0" indent="0">
              <a:buNone/>
            </a:pPr>
            <a:r>
              <a:rPr lang="de-DE" sz="2800" b="1"/>
              <a:t>Position of text and content</a:t>
            </a:r>
          </a:p>
          <a:p>
            <a:r>
              <a:rPr lang="de-DE" sz="2800"/>
              <a:t>Various templates for different layouts are avaible (see sample slides)</a:t>
            </a:r>
          </a:p>
          <a:p>
            <a:r>
              <a:rPr lang="de-DE" sz="2800"/>
              <a:t>Content (text, images, graphics) can only be placed in the area between the blue lines, with a margin of 4 cm to the left and right</a:t>
            </a:r>
          </a:p>
          <a:p>
            <a:r>
              <a:rPr lang="de-DE" sz="2800"/>
              <a:t>Leave enough space between content sections, for clear visual separation</a:t>
            </a:r>
          </a:p>
          <a:p>
            <a:r>
              <a:rPr lang="de-DE" sz="2800"/>
              <a:t>Leave an equal amount of space between different contents, where possible</a:t>
            </a:r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26B1B276-DDAE-989B-73BC-EBA6DC17E14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/>
              <a:t>How to use this template</a:t>
            </a:r>
          </a:p>
        </p:txBody>
      </p:sp>
      <p:sp>
        <p:nvSpPr>
          <p:cNvPr id="12" name="Titel 11">
            <a:extLst>
              <a:ext uri="{FF2B5EF4-FFF2-40B4-BE49-F238E27FC236}">
                <a16:creationId xmlns:a16="http://schemas.microsoft.com/office/drawing/2014/main" id="{C7582470-D6C2-4DD7-9D3C-4917E0F7C9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Design of scientific posters DIN A0</a:t>
            </a:r>
          </a:p>
        </p:txBody>
      </p:sp>
      <p:sp>
        <p:nvSpPr>
          <p:cNvPr id="13" name="Textplatzhalter 12">
            <a:extLst>
              <a:ext uri="{FF2B5EF4-FFF2-40B4-BE49-F238E27FC236}">
                <a16:creationId xmlns:a16="http://schemas.microsoft.com/office/drawing/2014/main" id="{0788DADC-DA17-9778-93F1-47E184FDA35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 b="1"/>
              <a:t>Contact (optional)</a:t>
            </a:r>
          </a:p>
          <a:p>
            <a:r>
              <a:rPr lang="de-DE"/>
              <a:t>Headline: Arial Bold, 24–30 Pt</a:t>
            </a:r>
          </a:p>
          <a:p>
            <a:r>
              <a:rPr lang="de-DE"/>
              <a:t>Text: Arial, black, 18–24 Pt</a:t>
            </a:r>
          </a:p>
        </p:txBody>
      </p:sp>
      <p:sp>
        <p:nvSpPr>
          <p:cNvPr id="14" name="Bildplatzhalter 13">
            <a:extLst>
              <a:ext uri="{FF2B5EF4-FFF2-40B4-BE49-F238E27FC236}">
                <a16:creationId xmlns:a16="http://schemas.microsoft.com/office/drawing/2014/main" id="{45D2BAFB-123F-F36A-19C1-3A8C2E356F5E}"/>
              </a:ext>
            </a:extLst>
          </p:cNvPr>
          <p:cNvSpPr>
            <a:spLocks noGrp="1"/>
          </p:cNvSpPr>
          <p:nvPr>
            <p:ph type="pic" sz="quarter" idx="39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5" name="Bildplatzhalter 14">
            <a:extLst>
              <a:ext uri="{FF2B5EF4-FFF2-40B4-BE49-F238E27FC236}">
                <a16:creationId xmlns:a16="http://schemas.microsoft.com/office/drawing/2014/main" id="{FD1AE12F-2DB5-545B-85C7-600C480B184C}"/>
              </a:ext>
            </a:extLst>
          </p:cNvPr>
          <p:cNvSpPr>
            <a:spLocks noGrp="1"/>
          </p:cNvSpPr>
          <p:nvPr>
            <p:ph type="pic" sz="quarter" idx="4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6" name="Bildplatzhalter 15">
            <a:extLst>
              <a:ext uri="{FF2B5EF4-FFF2-40B4-BE49-F238E27FC236}">
                <a16:creationId xmlns:a16="http://schemas.microsoft.com/office/drawing/2014/main" id="{6168411A-3088-A943-A263-CE1F152D9AAE}"/>
              </a:ext>
            </a:extLst>
          </p:cNvPr>
          <p:cNvSpPr>
            <a:spLocks noGrp="1"/>
          </p:cNvSpPr>
          <p:nvPr>
            <p:ph type="pic" sz="quarter" idx="41"/>
          </p:nvPr>
        </p:nvSpPr>
        <p:spPr/>
        <p:txBody>
          <a:bodyPr/>
          <a:lstStyle/>
          <a:p>
            <a:endParaRPr lang="de-DE"/>
          </a:p>
        </p:txBody>
      </p:sp>
      <p:graphicFrame>
        <p:nvGraphicFramePr>
          <p:cNvPr id="18" name="Diagramm 17">
            <a:extLst>
              <a:ext uri="{FF2B5EF4-FFF2-40B4-BE49-F238E27FC236}">
                <a16:creationId xmlns:a16="http://schemas.microsoft.com/office/drawing/2014/main" id="{C463CF29-C438-C571-105D-3BFA52980E1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75394967"/>
              </p:ext>
            </p:extLst>
          </p:nvPr>
        </p:nvGraphicFramePr>
        <p:xfrm>
          <a:off x="23068468" y="18756000"/>
          <a:ext cx="4627057" cy="52846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9" name="Textfeld 18">
            <a:extLst>
              <a:ext uri="{FF2B5EF4-FFF2-40B4-BE49-F238E27FC236}">
                <a16:creationId xmlns:a16="http://schemas.microsoft.com/office/drawing/2014/main" id="{A3CC92BF-3EEE-96E6-62C5-A4CCEACC5968}"/>
              </a:ext>
            </a:extLst>
          </p:cNvPr>
          <p:cNvSpPr txBox="1"/>
          <p:nvPr/>
        </p:nvSpPr>
        <p:spPr>
          <a:xfrm>
            <a:off x="23368975" y="24300000"/>
            <a:ext cx="424787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000" b="0" dirty="0">
                <a:solidFill>
                  <a:schemeClr val="tx1"/>
                </a:solidFill>
              </a:rPr>
              <a:t>Fig. 1: Caption</a:t>
            </a:r>
          </a:p>
        </p:txBody>
      </p:sp>
      <p:sp>
        <p:nvSpPr>
          <p:cNvPr id="6" name="Textplatzhalter 12">
            <a:extLst>
              <a:ext uri="{FF2B5EF4-FFF2-40B4-BE49-F238E27FC236}">
                <a16:creationId xmlns:a16="http://schemas.microsoft.com/office/drawing/2014/main" id="{FFBA2C0E-8A46-8DEC-E849-DC4FEE4E5C45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438278" y="4500000"/>
            <a:ext cx="39924000" cy="1170000"/>
          </a:xfrm>
        </p:spPr>
        <p:txBody>
          <a:bodyPr/>
          <a:lstStyle/>
          <a:p>
            <a:r>
              <a:rPr lang="de-DE" sz="2800"/>
              <a:t>Author name, institute; author name, institute…</a:t>
            </a:r>
            <a:br>
              <a:rPr lang="de-DE" sz="2800"/>
            </a:br>
            <a:r>
              <a:rPr lang="de-DE" sz="2800"/>
              <a:t>Optional: Trier University, Faculty, Subject</a:t>
            </a:r>
          </a:p>
        </p:txBody>
      </p:sp>
    </p:spTree>
    <p:extLst>
      <p:ext uri="{BB962C8B-B14F-4D97-AF65-F5344CB8AC3E}">
        <p14:creationId xmlns:p14="http://schemas.microsoft.com/office/powerpoint/2010/main" val="23767199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hteck 37">
            <a:extLst>
              <a:ext uri="{FF2B5EF4-FFF2-40B4-BE49-F238E27FC236}">
                <a16:creationId xmlns:a16="http://schemas.microsoft.com/office/drawing/2014/main" id="{66606225-1AAC-0CCB-A1B6-0139B3744A9E}"/>
              </a:ext>
            </a:extLst>
          </p:cNvPr>
          <p:cNvSpPr/>
          <p:nvPr/>
        </p:nvSpPr>
        <p:spPr bwMode="auto">
          <a:xfrm>
            <a:off x="1439999" y="6480176"/>
            <a:ext cx="19421281" cy="20370800"/>
          </a:xfrm>
          <a:prstGeom prst="rect">
            <a:avLst/>
          </a:prstGeom>
          <a:solidFill>
            <a:schemeClr val="tx1">
              <a:alpha val="102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080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4000" b="1" i="0" u="none" strike="noStrike" cap="none" normalizeH="0" baseline="0">
              <a:ln>
                <a:noFill/>
              </a:ln>
              <a:solidFill>
                <a:srgbClr val="003399"/>
              </a:solidFill>
              <a:effectLst/>
              <a:latin typeface="Arial" pitchFamily="34" charset="0"/>
            </a:endParaRPr>
          </a:p>
        </p:txBody>
      </p:sp>
      <p:sp>
        <p:nvSpPr>
          <p:cNvPr id="39" name="Rechteck 38">
            <a:extLst>
              <a:ext uri="{FF2B5EF4-FFF2-40B4-BE49-F238E27FC236}">
                <a16:creationId xmlns:a16="http://schemas.microsoft.com/office/drawing/2014/main" id="{6438C70C-DF37-1B8C-D71C-32E5B296FE40}"/>
              </a:ext>
            </a:extLst>
          </p:cNvPr>
          <p:cNvSpPr/>
          <p:nvPr/>
        </p:nvSpPr>
        <p:spPr bwMode="auto">
          <a:xfrm>
            <a:off x="21940838" y="6480176"/>
            <a:ext cx="19421281" cy="20370800"/>
          </a:xfrm>
          <a:prstGeom prst="rect">
            <a:avLst/>
          </a:prstGeom>
          <a:solidFill>
            <a:schemeClr val="tx1">
              <a:alpha val="102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080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4000" b="1" i="0" u="none" strike="noStrike" cap="none" normalizeH="0" baseline="0">
              <a:ln>
                <a:noFill/>
              </a:ln>
              <a:solidFill>
                <a:srgbClr val="003399"/>
              </a:solidFill>
              <a:effectLst/>
              <a:latin typeface="Arial" pitchFamily="34" charset="0"/>
            </a:endParaRPr>
          </a:p>
        </p:txBody>
      </p:sp>
      <p:sp>
        <p:nvSpPr>
          <p:cNvPr id="14" name="Inhaltsplatzhalter 13">
            <a:extLst>
              <a:ext uri="{FF2B5EF4-FFF2-40B4-BE49-F238E27FC236}">
                <a16:creationId xmlns:a16="http://schemas.microsoft.com/office/drawing/2014/main" id="{5AC46602-512E-FC60-7E89-FAFC182E172C}"/>
              </a:ext>
            </a:extLst>
          </p:cNvPr>
          <p:cNvSpPr>
            <a:spLocks noGrp="1"/>
          </p:cNvSpPr>
          <p:nvPr>
            <p:ph sz="half" idx="19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7" name="Textplatzhalter 26">
            <a:extLst>
              <a:ext uri="{FF2B5EF4-FFF2-40B4-BE49-F238E27FC236}">
                <a16:creationId xmlns:a16="http://schemas.microsoft.com/office/drawing/2014/main" id="{77B6F097-51C5-F7CA-6C24-FF0A2C2DC1E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/>
              <a:t>Untertitel (optional)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542DF59-CF6C-3293-2884-3404FFD639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Layout: zwei Spalten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284B7F81-39A4-3FC8-1D24-8BBA3DC93F5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5" name="Bildplatzhalter 14">
            <a:extLst>
              <a:ext uri="{FF2B5EF4-FFF2-40B4-BE49-F238E27FC236}">
                <a16:creationId xmlns:a16="http://schemas.microsoft.com/office/drawing/2014/main" id="{52FAC492-1895-001C-50FD-6E8D394E18AF}"/>
              </a:ext>
            </a:extLst>
          </p:cNvPr>
          <p:cNvSpPr>
            <a:spLocks noGrp="1"/>
          </p:cNvSpPr>
          <p:nvPr>
            <p:ph type="pic" sz="quarter" idx="39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6" name="Bildplatzhalter 15">
            <a:extLst>
              <a:ext uri="{FF2B5EF4-FFF2-40B4-BE49-F238E27FC236}">
                <a16:creationId xmlns:a16="http://schemas.microsoft.com/office/drawing/2014/main" id="{7F187E48-E845-0473-9A22-EA89A49132C9}"/>
              </a:ext>
            </a:extLst>
          </p:cNvPr>
          <p:cNvSpPr>
            <a:spLocks noGrp="1"/>
          </p:cNvSpPr>
          <p:nvPr>
            <p:ph type="pic" sz="quarter" idx="4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7" name="Bildplatzhalter 16">
            <a:extLst>
              <a:ext uri="{FF2B5EF4-FFF2-40B4-BE49-F238E27FC236}">
                <a16:creationId xmlns:a16="http://schemas.microsoft.com/office/drawing/2014/main" id="{8A6840F3-DCFD-68C5-CE7B-9B99DA45F257}"/>
              </a:ext>
            </a:extLst>
          </p:cNvPr>
          <p:cNvSpPr>
            <a:spLocks noGrp="1"/>
          </p:cNvSpPr>
          <p:nvPr>
            <p:ph type="pic" sz="quarter" idx="4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3" name="Textplatzhalter 12">
            <a:extLst>
              <a:ext uri="{FF2B5EF4-FFF2-40B4-BE49-F238E27FC236}">
                <a16:creationId xmlns:a16="http://schemas.microsoft.com/office/drawing/2014/main" id="{856CDDB4-704B-CDC8-352A-773F8A85567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8" name="Inhaltsplatzhalter 17">
            <a:extLst>
              <a:ext uri="{FF2B5EF4-FFF2-40B4-BE49-F238E27FC236}">
                <a16:creationId xmlns:a16="http://schemas.microsoft.com/office/drawing/2014/main" id="{A3FDF959-20A6-6E55-E989-94D149C01E76}"/>
              </a:ext>
            </a:extLst>
          </p:cNvPr>
          <p:cNvSpPr>
            <a:spLocks noGrp="1"/>
          </p:cNvSpPr>
          <p:nvPr>
            <p:ph sz="half" idx="42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9" name="Inhaltsplatzhalter 18">
            <a:extLst>
              <a:ext uri="{FF2B5EF4-FFF2-40B4-BE49-F238E27FC236}">
                <a16:creationId xmlns:a16="http://schemas.microsoft.com/office/drawing/2014/main" id="{208FDFB7-D457-AAF3-CD13-0387734E9AF2}"/>
              </a:ext>
            </a:extLst>
          </p:cNvPr>
          <p:cNvSpPr>
            <a:spLocks noGrp="1"/>
          </p:cNvSpPr>
          <p:nvPr>
            <p:ph sz="half" idx="4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0" name="Inhaltsplatzhalter 19">
            <a:extLst>
              <a:ext uri="{FF2B5EF4-FFF2-40B4-BE49-F238E27FC236}">
                <a16:creationId xmlns:a16="http://schemas.microsoft.com/office/drawing/2014/main" id="{F488ED27-6EE6-3054-E82B-769D3D313993}"/>
              </a:ext>
            </a:extLst>
          </p:cNvPr>
          <p:cNvSpPr>
            <a:spLocks noGrp="1"/>
          </p:cNvSpPr>
          <p:nvPr>
            <p:ph sz="half" idx="44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1" name="Inhaltsplatzhalter 20">
            <a:extLst>
              <a:ext uri="{FF2B5EF4-FFF2-40B4-BE49-F238E27FC236}">
                <a16:creationId xmlns:a16="http://schemas.microsoft.com/office/drawing/2014/main" id="{6C3DF74B-09CA-C352-A340-2CAD78893636}"/>
              </a:ext>
            </a:extLst>
          </p:cNvPr>
          <p:cNvSpPr>
            <a:spLocks noGrp="1"/>
          </p:cNvSpPr>
          <p:nvPr>
            <p:ph sz="half" idx="45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2" name="Inhaltsplatzhalter 21">
            <a:extLst>
              <a:ext uri="{FF2B5EF4-FFF2-40B4-BE49-F238E27FC236}">
                <a16:creationId xmlns:a16="http://schemas.microsoft.com/office/drawing/2014/main" id="{B573F235-D1FA-658E-7C51-006B34DB04D2}"/>
              </a:ext>
            </a:extLst>
          </p:cNvPr>
          <p:cNvSpPr>
            <a:spLocks noGrp="1"/>
          </p:cNvSpPr>
          <p:nvPr>
            <p:ph sz="half" idx="46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513817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hteck 44">
            <a:extLst>
              <a:ext uri="{FF2B5EF4-FFF2-40B4-BE49-F238E27FC236}">
                <a16:creationId xmlns:a16="http://schemas.microsoft.com/office/drawing/2014/main" id="{22839545-AC8E-ABF4-E7EA-E41D030908BF}"/>
              </a:ext>
            </a:extLst>
          </p:cNvPr>
          <p:cNvSpPr/>
          <p:nvPr/>
        </p:nvSpPr>
        <p:spPr bwMode="auto">
          <a:xfrm>
            <a:off x="1439999" y="6480176"/>
            <a:ext cx="12587151" cy="20370800"/>
          </a:xfrm>
          <a:prstGeom prst="rect">
            <a:avLst/>
          </a:prstGeom>
          <a:solidFill>
            <a:schemeClr val="tx1">
              <a:alpha val="102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080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4000" b="1" i="0" u="none" strike="noStrike" cap="none" normalizeH="0" baseline="0">
              <a:ln>
                <a:noFill/>
              </a:ln>
              <a:solidFill>
                <a:srgbClr val="003399"/>
              </a:solidFill>
              <a:effectLst/>
              <a:latin typeface="Arial" pitchFamily="34" charset="0"/>
            </a:endParaRPr>
          </a:p>
        </p:txBody>
      </p:sp>
      <p:sp>
        <p:nvSpPr>
          <p:cNvPr id="46" name="Rechteck 45">
            <a:extLst>
              <a:ext uri="{FF2B5EF4-FFF2-40B4-BE49-F238E27FC236}">
                <a16:creationId xmlns:a16="http://schemas.microsoft.com/office/drawing/2014/main" id="{BBECB715-C3EE-AC56-7957-FBD9CB86A893}"/>
              </a:ext>
            </a:extLst>
          </p:cNvPr>
          <p:cNvSpPr/>
          <p:nvPr/>
        </p:nvSpPr>
        <p:spPr bwMode="auto">
          <a:xfrm>
            <a:off x="15108812" y="6480176"/>
            <a:ext cx="12587151" cy="20370800"/>
          </a:xfrm>
          <a:prstGeom prst="rect">
            <a:avLst/>
          </a:prstGeom>
          <a:solidFill>
            <a:schemeClr val="tx1">
              <a:alpha val="102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080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4000" b="1" i="0" u="none" strike="noStrike" cap="none" normalizeH="0" baseline="0">
              <a:ln>
                <a:noFill/>
              </a:ln>
              <a:solidFill>
                <a:srgbClr val="003399"/>
              </a:solidFill>
              <a:effectLst/>
              <a:latin typeface="Arial" pitchFamily="34" charset="0"/>
            </a:endParaRPr>
          </a:p>
        </p:txBody>
      </p:sp>
      <p:sp>
        <p:nvSpPr>
          <p:cNvPr id="47" name="Rechteck 46">
            <a:extLst>
              <a:ext uri="{FF2B5EF4-FFF2-40B4-BE49-F238E27FC236}">
                <a16:creationId xmlns:a16="http://schemas.microsoft.com/office/drawing/2014/main" id="{9C57C429-2D52-3FC5-224A-2781E9D3A855}"/>
              </a:ext>
            </a:extLst>
          </p:cNvPr>
          <p:cNvSpPr/>
          <p:nvPr/>
        </p:nvSpPr>
        <p:spPr bwMode="auto">
          <a:xfrm>
            <a:off x="28777624" y="6480176"/>
            <a:ext cx="12587151" cy="20370800"/>
          </a:xfrm>
          <a:prstGeom prst="rect">
            <a:avLst/>
          </a:prstGeom>
          <a:solidFill>
            <a:schemeClr val="tx1">
              <a:alpha val="102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080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4000" b="1" i="0" u="none" strike="noStrike" cap="none" normalizeH="0" baseline="0">
              <a:ln>
                <a:noFill/>
              </a:ln>
              <a:solidFill>
                <a:srgbClr val="003399"/>
              </a:solidFill>
              <a:effectLst/>
              <a:latin typeface="Arial" pitchFamily="34" charset="0"/>
            </a:endParaRPr>
          </a:p>
        </p:txBody>
      </p:sp>
      <p:sp>
        <p:nvSpPr>
          <p:cNvPr id="17" name="Inhaltsplatzhalter 16">
            <a:extLst>
              <a:ext uri="{FF2B5EF4-FFF2-40B4-BE49-F238E27FC236}">
                <a16:creationId xmlns:a16="http://schemas.microsoft.com/office/drawing/2014/main" id="{449CAB60-2151-6452-5236-B44CFD82F177}"/>
              </a:ext>
            </a:extLst>
          </p:cNvPr>
          <p:cNvSpPr>
            <a:spLocks noGrp="1"/>
          </p:cNvSpPr>
          <p:nvPr>
            <p:ph sz="half" idx="19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9" name="Textplatzhalter 18">
            <a:extLst>
              <a:ext uri="{FF2B5EF4-FFF2-40B4-BE49-F238E27FC236}">
                <a16:creationId xmlns:a16="http://schemas.microsoft.com/office/drawing/2014/main" id="{037B8093-B6ED-2E43-F057-C6C1D7CCB14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/>
              <a:t>Untertitel (optional)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ABAF1E8-6090-B195-C07E-C4EF903694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Layout: drei Spalten</a:t>
            </a:r>
          </a:p>
        </p:txBody>
      </p:sp>
      <p:sp>
        <p:nvSpPr>
          <p:cNvPr id="15" name="Textplatzhalter 14">
            <a:extLst>
              <a:ext uri="{FF2B5EF4-FFF2-40B4-BE49-F238E27FC236}">
                <a16:creationId xmlns:a16="http://schemas.microsoft.com/office/drawing/2014/main" id="{A2BEC3C0-33DC-20B1-0433-587F2633D0C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1" name="Bildplatzhalter 20">
            <a:extLst>
              <a:ext uri="{FF2B5EF4-FFF2-40B4-BE49-F238E27FC236}">
                <a16:creationId xmlns:a16="http://schemas.microsoft.com/office/drawing/2014/main" id="{13AF1536-D8B6-78C0-06E3-021F3E8BA4B4}"/>
              </a:ext>
            </a:extLst>
          </p:cNvPr>
          <p:cNvSpPr>
            <a:spLocks noGrp="1"/>
          </p:cNvSpPr>
          <p:nvPr>
            <p:ph type="pic" sz="quarter" idx="39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2" name="Bildplatzhalter 21">
            <a:extLst>
              <a:ext uri="{FF2B5EF4-FFF2-40B4-BE49-F238E27FC236}">
                <a16:creationId xmlns:a16="http://schemas.microsoft.com/office/drawing/2014/main" id="{41315210-4315-E2DD-2C4E-938D8ECF5C5F}"/>
              </a:ext>
            </a:extLst>
          </p:cNvPr>
          <p:cNvSpPr>
            <a:spLocks noGrp="1"/>
          </p:cNvSpPr>
          <p:nvPr>
            <p:ph type="pic" sz="quarter" idx="4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3" name="Bildplatzhalter 22">
            <a:extLst>
              <a:ext uri="{FF2B5EF4-FFF2-40B4-BE49-F238E27FC236}">
                <a16:creationId xmlns:a16="http://schemas.microsoft.com/office/drawing/2014/main" id="{F193963E-D3B2-8381-3120-37C302EA666C}"/>
              </a:ext>
            </a:extLst>
          </p:cNvPr>
          <p:cNvSpPr>
            <a:spLocks noGrp="1"/>
          </p:cNvSpPr>
          <p:nvPr>
            <p:ph type="pic" sz="quarter" idx="4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4" name="Inhaltsplatzhalter 23">
            <a:extLst>
              <a:ext uri="{FF2B5EF4-FFF2-40B4-BE49-F238E27FC236}">
                <a16:creationId xmlns:a16="http://schemas.microsoft.com/office/drawing/2014/main" id="{B451D515-4FC2-ABF5-D469-9F61804313DD}"/>
              </a:ext>
            </a:extLst>
          </p:cNvPr>
          <p:cNvSpPr>
            <a:spLocks noGrp="1"/>
          </p:cNvSpPr>
          <p:nvPr>
            <p:ph sz="half" idx="42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5" name="Inhaltsplatzhalter 24">
            <a:extLst>
              <a:ext uri="{FF2B5EF4-FFF2-40B4-BE49-F238E27FC236}">
                <a16:creationId xmlns:a16="http://schemas.microsoft.com/office/drawing/2014/main" id="{8444656D-52D0-A69C-4707-4F41D2CFC032}"/>
              </a:ext>
            </a:extLst>
          </p:cNvPr>
          <p:cNvSpPr>
            <a:spLocks noGrp="1"/>
          </p:cNvSpPr>
          <p:nvPr>
            <p:ph sz="half" idx="4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6" name="Inhaltsplatzhalter 25">
            <a:extLst>
              <a:ext uri="{FF2B5EF4-FFF2-40B4-BE49-F238E27FC236}">
                <a16:creationId xmlns:a16="http://schemas.microsoft.com/office/drawing/2014/main" id="{DDF6E554-4984-4AF4-6CCE-9DBE13C351E6}"/>
              </a:ext>
            </a:extLst>
          </p:cNvPr>
          <p:cNvSpPr>
            <a:spLocks noGrp="1"/>
          </p:cNvSpPr>
          <p:nvPr>
            <p:ph sz="half" idx="44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7" name="Inhaltsplatzhalter 26">
            <a:extLst>
              <a:ext uri="{FF2B5EF4-FFF2-40B4-BE49-F238E27FC236}">
                <a16:creationId xmlns:a16="http://schemas.microsoft.com/office/drawing/2014/main" id="{1C37EC16-E307-4CAA-1BCD-FF8DA9E2A171}"/>
              </a:ext>
            </a:extLst>
          </p:cNvPr>
          <p:cNvSpPr>
            <a:spLocks noGrp="1"/>
          </p:cNvSpPr>
          <p:nvPr>
            <p:ph sz="half" idx="45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8" name="Inhaltsplatzhalter 27">
            <a:extLst>
              <a:ext uri="{FF2B5EF4-FFF2-40B4-BE49-F238E27FC236}">
                <a16:creationId xmlns:a16="http://schemas.microsoft.com/office/drawing/2014/main" id="{9C08D832-5014-F007-B1A5-623D1A02CDEF}"/>
              </a:ext>
            </a:extLst>
          </p:cNvPr>
          <p:cNvSpPr>
            <a:spLocks noGrp="1"/>
          </p:cNvSpPr>
          <p:nvPr>
            <p:ph sz="half" idx="46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9" name="Inhaltsplatzhalter 28">
            <a:extLst>
              <a:ext uri="{FF2B5EF4-FFF2-40B4-BE49-F238E27FC236}">
                <a16:creationId xmlns:a16="http://schemas.microsoft.com/office/drawing/2014/main" id="{D67A7F9F-F1B4-81AC-F3DB-4904AA327DBE}"/>
              </a:ext>
            </a:extLst>
          </p:cNvPr>
          <p:cNvSpPr>
            <a:spLocks noGrp="1"/>
          </p:cNvSpPr>
          <p:nvPr>
            <p:ph sz="half" idx="47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0" name="Inhaltsplatzhalter 29">
            <a:extLst>
              <a:ext uri="{FF2B5EF4-FFF2-40B4-BE49-F238E27FC236}">
                <a16:creationId xmlns:a16="http://schemas.microsoft.com/office/drawing/2014/main" id="{B08CD4B6-E3C7-8B5B-AE66-70660C29CC5C}"/>
              </a:ext>
            </a:extLst>
          </p:cNvPr>
          <p:cNvSpPr>
            <a:spLocks noGrp="1"/>
          </p:cNvSpPr>
          <p:nvPr>
            <p:ph sz="half" idx="48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1" name="Inhaltsplatzhalter 30">
            <a:extLst>
              <a:ext uri="{FF2B5EF4-FFF2-40B4-BE49-F238E27FC236}">
                <a16:creationId xmlns:a16="http://schemas.microsoft.com/office/drawing/2014/main" id="{217FE92D-24FD-5F9C-9FC1-82C3FC8728C5}"/>
              </a:ext>
            </a:extLst>
          </p:cNvPr>
          <p:cNvSpPr>
            <a:spLocks noGrp="1"/>
          </p:cNvSpPr>
          <p:nvPr>
            <p:ph sz="half" idx="49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A9FD8847-352D-3857-E553-5CF99404DAC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77909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>
            <a:extLst>
              <a:ext uri="{FF2B5EF4-FFF2-40B4-BE49-F238E27FC236}">
                <a16:creationId xmlns:a16="http://schemas.microsoft.com/office/drawing/2014/main" id="{70EF1144-742E-78EE-FA6C-4BE027244771}"/>
              </a:ext>
            </a:extLst>
          </p:cNvPr>
          <p:cNvSpPr/>
          <p:nvPr/>
        </p:nvSpPr>
        <p:spPr bwMode="auto">
          <a:xfrm>
            <a:off x="1439999" y="6480176"/>
            <a:ext cx="39922279" cy="20370800"/>
          </a:xfrm>
          <a:prstGeom prst="rect">
            <a:avLst/>
          </a:prstGeom>
          <a:solidFill>
            <a:schemeClr val="tx1">
              <a:alpha val="102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080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4000" b="1" i="0" u="none" strike="noStrike" cap="none" normalizeH="0" baseline="0">
              <a:ln>
                <a:noFill/>
              </a:ln>
              <a:solidFill>
                <a:srgbClr val="003399"/>
              </a:solidFill>
              <a:effectLst/>
              <a:latin typeface="Arial" pitchFamily="34" charset="0"/>
            </a:endParaRPr>
          </a:p>
        </p:txBody>
      </p:sp>
      <p:sp>
        <p:nvSpPr>
          <p:cNvPr id="14" name="Inhaltsplatzhalter 13">
            <a:extLst>
              <a:ext uri="{FF2B5EF4-FFF2-40B4-BE49-F238E27FC236}">
                <a16:creationId xmlns:a16="http://schemas.microsoft.com/office/drawing/2014/main" id="{7EF97464-0D31-4C45-3882-0276C18FA4F0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1439862" y="6480175"/>
            <a:ext cx="39922451" cy="20370800"/>
          </a:xfrm>
        </p:spPr>
        <p:txBody>
          <a:bodyPr/>
          <a:lstStyle/>
          <a:p>
            <a:endParaRPr lang="de-DE"/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C60C993-6D9B-B520-419B-31B8A0BA78F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/>
              <a:t>Untertitel (optional)</a:t>
            </a:r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A679FE24-CE9B-199C-9832-4614E909D33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0889671E-FE41-5698-5B80-4969ACC3A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Layout: eigene Gestaltung</a:t>
            </a:r>
          </a:p>
        </p:txBody>
      </p:sp>
      <p:sp>
        <p:nvSpPr>
          <p:cNvPr id="15" name="Bildplatzhalter 14">
            <a:extLst>
              <a:ext uri="{FF2B5EF4-FFF2-40B4-BE49-F238E27FC236}">
                <a16:creationId xmlns:a16="http://schemas.microsoft.com/office/drawing/2014/main" id="{0317B3AC-F484-D299-D963-CCBF700FB0AF}"/>
              </a:ext>
            </a:extLst>
          </p:cNvPr>
          <p:cNvSpPr>
            <a:spLocks noGrp="1"/>
          </p:cNvSpPr>
          <p:nvPr>
            <p:ph type="pic" sz="quarter" idx="39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6" name="Bildplatzhalter 15">
            <a:extLst>
              <a:ext uri="{FF2B5EF4-FFF2-40B4-BE49-F238E27FC236}">
                <a16:creationId xmlns:a16="http://schemas.microsoft.com/office/drawing/2014/main" id="{D25BB515-033F-8401-8B7E-316E357A80EF}"/>
              </a:ext>
            </a:extLst>
          </p:cNvPr>
          <p:cNvSpPr>
            <a:spLocks noGrp="1"/>
          </p:cNvSpPr>
          <p:nvPr>
            <p:ph type="pic" sz="quarter" idx="4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7" name="Bildplatzhalter 16">
            <a:extLst>
              <a:ext uri="{FF2B5EF4-FFF2-40B4-BE49-F238E27FC236}">
                <a16:creationId xmlns:a16="http://schemas.microsoft.com/office/drawing/2014/main" id="{654159E5-47C3-43C3-191E-4621BCC9EF30}"/>
              </a:ext>
            </a:extLst>
          </p:cNvPr>
          <p:cNvSpPr>
            <a:spLocks noGrp="1"/>
          </p:cNvSpPr>
          <p:nvPr>
            <p:ph type="pic" sz="quarter" idx="4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3" name="Textplatzhalter 12">
            <a:extLst>
              <a:ext uri="{FF2B5EF4-FFF2-40B4-BE49-F238E27FC236}">
                <a16:creationId xmlns:a16="http://schemas.microsoft.com/office/drawing/2014/main" id="{DEFE9DC3-5277-7937-FCCA-6CE23CB9096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41648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hteck 39">
            <a:extLst>
              <a:ext uri="{FF2B5EF4-FFF2-40B4-BE49-F238E27FC236}">
                <a16:creationId xmlns:a16="http://schemas.microsoft.com/office/drawing/2014/main" id="{09F6B5C8-EB96-B3D7-CA95-E00D60DCE76B}"/>
              </a:ext>
            </a:extLst>
          </p:cNvPr>
          <p:cNvSpPr/>
          <p:nvPr/>
        </p:nvSpPr>
        <p:spPr bwMode="auto">
          <a:xfrm>
            <a:off x="1439999" y="6480176"/>
            <a:ext cx="39922279" cy="6067424"/>
          </a:xfrm>
          <a:prstGeom prst="rect">
            <a:avLst/>
          </a:prstGeom>
          <a:solidFill>
            <a:schemeClr val="tx1">
              <a:alpha val="102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080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4000" b="1" i="0" u="none" strike="noStrike" cap="none" normalizeH="0" baseline="0">
              <a:ln>
                <a:noFill/>
              </a:ln>
              <a:solidFill>
                <a:srgbClr val="003399"/>
              </a:solidFill>
              <a:effectLst/>
              <a:latin typeface="Arial" pitchFamily="34" charset="0"/>
            </a:endParaRPr>
          </a:p>
        </p:txBody>
      </p:sp>
      <p:sp>
        <p:nvSpPr>
          <p:cNvPr id="41" name="Rechteck 40">
            <a:extLst>
              <a:ext uri="{FF2B5EF4-FFF2-40B4-BE49-F238E27FC236}">
                <a16:creationId xmlns:a16="http://schemas.microsoft.com/office/drawing/2014/main" id="{85234430-8BAD-25C0-85ED-52291405EE53}"/>
              </a:ext>
            </a:extLst>
          </p:cNvPr>
          <p:cNvSpPr/>
          <p:nvPr/>
        </p:nvSpPr>
        <p:spPr bwMode="auto">
          <a:xfrm>
            <a:off x="1439999" y="13634375"/>
            <a:ext cx="39922279" cy="6067424"/>
          </a:xfrm>
          <a:prstGeom prst="rect">
            <a:avLst/>
          </a:prstGeom>
          <a:solidFill>
            <a:schemeClr val="tx1">
              <a:alpha val="102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080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4000" b="1" i="0" u="none" strike="noStrike" cap="none" normalizeH="0" baseline="0">
              <a:ln>
                <a:noFill/>
              </a:ln>
              <a:solidFill>
                <a:srgbClr val="003399"/>
              </a:solidFill>
              <a:effectLst/>
              <a:latin typeface="Arial" pitchFamily="34" charset="0"/>
            </a:endParaRPr>
          </a:p>
        </p:txBody>
      </p:sp>
      <p:sp>
        <p:nvSpPr>
          <p:cNvPr id="42" name="Rechteck 41">
            <a:extLst>
              <a:ext uri="{FF2B5EF4-FFF2-40B4-BE49-F238E27FC236}">
                <a16:creationId xmlns:a16="http://schemas.microsoft.com/office/drawing/2014/main" id="{5DC78D59-A35C-98ED-6C28-920A54F14340}"/>
              </a:ext>
            </a:extLst>
          </p:cNvPr>
          <p:cNvSpPr/>
          <p:nvPr/>
        </p:nvSpPr>
        <p:spPr bwMode="auto">
          <a:xfrm>
            <a:off x="1439999" y="20788575"/>
            <a:ext cx="39922279" cy="6067424"/>
          </a:xfrm>
          <a:prstGeom prst="rect">
            <a:avLst/>
          </a:prstGeom>
          <a:solidFill>
            <a:schemeClr val="tx1">
              <a:alpha val="102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080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4000" b="1" i="0" u="none" strike="noStrike" cap="none" normalizeH="0" baseline="0">
              <a:ln>
                <a:noFill/>
              </a:ln>
              <a:solidFill>
                <a:srgbClr val="003399"/>
              </a:solidFill>
              <a:effectLst/>
              <a:latin typeface="Arial" pitchFamily="34" charset="0"/>
            </a:endParaRPr>
          </a:p>
        </p:txBody>
      </p:sp>
      <p:sp>
        <p:nvSpPr>
          <p:cNvPr id="17" name="Inhaltsplatzhalter 16">
            <a:extLst>
              <a:ext uri="{FF2B5EF4-FFF2-40B4-BE49-F238E27FC236}">
                <a16:creationId xmlns:a16="http://schemas.microsoft.com/office/drawing/2014/main" id="{044321A3-55FF-5714-06E3-169704D89E20}"/>
              </a:ext>
            </a:extLst>
          </p:cNvPr>
          <p:cNvSpPr>
            <a:spLocks noGrp="1"/>
          </p:cNvSpPr>
          <p:nvPr>
            <p:ph sz="half" idx="19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3E2A23F-F10C-3D83-9E7F-314DF3516D0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/>
              <a:t>Untertitel (optional)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271BB60-CB46-1D20-0614-4CD4A90659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Layout: drei Zeilen</a:t>
            </a:r>
          </a:p>
        </p:txBody>
      </p:sp>
      <p:sp>
        <p:nvSpPr>
          <p:cNvPr id="15" name="Textplatzhalter 14">
            <a:extLst>
              <a:ext uri="{FF2B5EF4-FFF2-40B4-BE49-F238E27FC236}">
                <a16:creationId xmlns:a16="http://schemas.microsoft.com/office/drawing/2014/main" id="{813E0AC0-789E-7BDD-9060-4EC5A041ECE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8" name="Bildplatzhalter 17">
            <a:extLst>
              <a:ext uri="{FF2B5EF4-FFF2-40B4-BE49-F238E27FC236}">
                <a16:creationId xmlns:a16="http://schemas.microsoft.com/office/drawing/2014/main" id="{74ED039E-7989-3C79-B990-99D7C5E00AF0}"/>
              </a:ext>
            </a:extLst>
          </p:cNvPr>
          <p:cNvSpPr>
            <a:spLocks noGrp="1"/>
          </p:cNvSpPr>
          <p:nvPr>
            <p:ph type="pic" sz="quarter" idx="39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9" name="Bildplatzhalter 18">
            <a:extLst>
              <a:ext uri="{FF2B5EF4-FFF2-40B4-BE49-F238E27FC236}">
                <a16:creationId xmlns:a16="http://schemas.microsoft.com/office/drawing/2014/main" id="{C4E03C7E-46A5-1AA6-FD8E-6914EA768C60}"/>
              </a:ext>
            </a:extLst>
          </p:cNvPr>
          <p:cNvSpPr>
            <a:spLocks noGrp="1"/>
          </p:cNvSpPr>
          <p:nvPr>
            <p:ph type="pic" sz="quarter" idx="4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0" name="Bildplatzhalter 19">
            <a:extLst>
              <a:ext uri="{FF2B5EF4-FFF2-40B4-BE49-F238E27FC236}">
                <a16:creationId xmlns:a16="http://schemas.microsoft.com/office/drawing/2014/main" id="{1FE9252C-CEA9-3C00-B341-C94356263105}"/>
              </a:ext>
            </a:extLst>
          </p:cNvPr>
          <p:cNvSpPr>
            <a:spLocks noGrp="1"/>
          </p:cNvSpPr>
          <p:nvPr>
            <p:ph type="pic" sz="quarter" idx="4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1" name="Inhaltsplatzhalter 20">
            <a:extLst>
              <a:ext uri="{FF2B5EF4-FFF2-40B4-BE49-F238E27FC236}">
                <a16:creationId xmlns:a16="http://schemas.microsoft.com/office/drawing/2014/main" id="{5C7ED00F-086E-519A-70C0-963818FB6B3E}"/>
              </a:ext>
            </a:extLst>
          </p:cNvPr>
          <p:cNvSpPr>
            <a:spLocks noGrp="1"/>
          </p:cNvSpPr>
          <p:nvPr>
            <p:ph sz="half" idx="42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2" name="Inhaltsplatzhalter 21">
            <a:extLst>
              <a:ext uri="{FF2B5EF4-FFF2-40B4-BE49-F238E27FC236}">
                <a16:creationId xmlns:a16="http://schemas.microsoft.com/office/drawing/2014/main" id="{091A1201-27F6-D7A7-1058-9416CDCA5E9A}"/>
              </a:ext>
            </a:extLst>
          </p:cNvPr>
          <p:cNvSpPr>
            <a:spLocks noGrp="1"/>
          </p:cNvSpPr>
          <p:nvPr>
            <p:ph sz="half" idx="4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3" name="Inhaltsplatzhalter 22">
            <a:extLst>
              <a:ext uri="{FF2B5EF4-FFF2-40B4-BE49-F238E27FC236}">
                <a16:creationId xmlns:a16="http://schemas.microsoft.com/office/drawing/2014/main" id="{00F5C965-9B1C-BBE9-A7E6-9B9223AF512B}"/>
              </a:ext>
            </a:extLst>
          </p:cNvPr>
          <p:cNvSpPr>
            <a:spLocks noGrp="1"/>
          </p:cNvSpPr>
          <p:nvPr>
            <p:ph sz="half" idx="44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4" name="Inhaltsplatzhalter 23">
            <a:extLst>
              <a:ext uri="{FF2B5EF4-FFF2-40B4-BE49-F238E27FC236}">
                <a16:creationId xmlns:a16="http://schemas.microsoft.com/office/drawing/2014/main" id="{C16114B9-A5D1-3322-8394-D679FD324126}"/>
              </a:ext>
            </a:extLst>
          </p:cNvPr>
          <p:cNvSpPr>
            <a:spLocks noGrp="1"/>
          </p:cNvSpPr>
          <p:nvPr>
            <p:ph sz="half" idx="45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5" name="Inhaltsplatzhalter 24">
            <a:extLst>
              <a:ext uri="{FF2B5EF4-FFF2-40B4-BE49-F238E27FC236}">
                <a16:creationId xmlns:a16="http://schemas.microsoft.com/office/drawing/2014/main" id="{4E3493C8-5105-4644-FD3D-D0033BF0A434}"/>
              </a:ext>
            </a:extLst>
          </p:cNvPr>
          <p:cNvSpPr>
            <a:spLocks noGrp="1"/>
          </p:cNvSpPr>
          <p:nvPr>
            <p:ph sz="half" idx="46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F718CD23-6BD7-E11C-C91E-85BB8D08F8A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45199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hteck 30">
            <a:extLst>
              <a:ext uri="{FF2B5EF4-FFF2-40B4-BE49-F238E27FC236}">
                <a16:creationId xmlns:a16="http://schemas.microsoft.com/office/drawing/2014/main" id="{57E8770A-9A31-4968-41C2-9801E40D5FB6}"/>
              </a:ext>
            </a:extLst>
          </p:cNvPr>
          <p:cNvSpPr/>
          <p:nvPr/>
        </p:nvSpPr>
        <p:spPr bwMode="auto">
          <a:xfrm>
            <a:off x="1439999" y="6480176"/>
            <a:ext cx="39922279" cy="16379824"/>
          </a:xfrm>
          <a:prstGeom prst="rect">
            <a:avLst/>
          </a:prstGeom>
          <a:solidFill>
            <a:schemeClr val="tx1">
              <a:alpha val="102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080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4000" b="1" i="0" u="none" strike="noStrike" cap="none" normalizeH="0" baseline="0">
              <a:ln>
                <a:noFill/>
              </a:ln>
              <a:solidFill>
                <a:srgbClr val="003399"/>
              </a:solidFill>
              <a:effectLst/>
              <a:latin typeface="Arial" pitchFamily="34" charset="0"/>
            </a:endParaRPr>
          </a:p>
        </p:txBody>
      </p:sp>
      <p:sp>
        <p:nvSpPr>
          <p:cNvPr id="37" name="Rechteck 36">
            <a:extLst>
              <a:ext uri="{FF2B5EF4-FFF2-40B4-BE49-F238E27FC236}">
                <a16:creationId xmlns:a16="http://schemas.microsoft.com/office/drawing/2014/main" id="{2173DB39-A4FA-3D64-6EA8-606959993B44}"/>
              </a:ext>
            </a:extLst>
          </p:cNvPr>
          <p:cNvSpPr/>
          <p:nvPr/>
        </p:nvSpPr>
        <p:spPr bwMode="auto">
          <a:xfrm>
            <a:off x="1439999" y="23942674"/>
            <a:ext cx="39922279" cy="2913326"/>
          </a:xfrm>
          <a:prstGeom prst="rect">
            <a:avLst/>
          </a:prstGeom>
          <a:solidFill>
            <a:schemeClr val="tx1">
              <a:alpha val="102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080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4000" b="1" i="0" u="none" strike="noStrike" cap="none" normalizeH="0" baseline="0">
              <a:ln>
                <a:noFill/>
              </a:ln>
              <a:solidFill>
                <a:srgbClr val="003399"/>
              </a:solidFill>
              <a:effectLst/>
              <a:latin typeface="Arial" pitchFamily="34" charset="0"/>
            </a:endParaRPr>
          </a:p>
        </p:txBody>
      </p:sp>
      <p:sp>
        <p:nvSpPr>
          <p:cNvPr id="18" name="Inhaltsplatzhalter 17">
            <a:extLst>
              <a:ext uri="{FF2B5EF4-FFF2-40B4-BE49-F238E27FC236}">
                <a16:creationId xmlns:a16="http://schemas.microsoft.com/office/drawing/2014/main" id="{90D3270D-1F11-069F-B7F3-2878F4D06330}"/>
              </a:ext>
            </a:extLst>
          </p:cNvPr>
          <p:cNvSpPr>
            <a:spLocks noGrp="1"/>
          </p:cNvSpPr>
          <p:nvPr>
            <p:ph sz="half" idx="19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9" name="Inhaltsplatzhalter 18">
            <a:extLst>
              <a:ext uri="{FF2B5EF4-FFF2-40B4-BE49-F238E27FC236}">
                <a16:creationId xmlns:a16="http://schemas.microsoft.com/office/drawing/2014/main" id="{C859C963-1FCF-FF28-011C-9E2FDDE38925}"/>
              </a:ext>
            </a:extLst>
          </p:cNvPr>
          <p:cNvSpPr>
            <a:spLocks noGrp="1"/>
          </p:cNvSpPr>
          <p:nvPr>
            <p:ph sz="half" idx="25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0" name="Inhaltsplatzhalter 19">
            <a:extLst>
              <a:ext uri="{FF2B5EF4-FFF2-40B4-BE49-F238E27FC236}">
                <a16:creationId xmlns:a16="http://schemas.microsoft.com/office/drawing/2014/main" id="{845656CB-1F59-C717-9992-F2E8B7BA0466}"/>
              </a:ext>
            </a:extLst>
          </p:cNvPr>
          <p:cNvSpPr>
            <a:spLocks noGrp="1"/>
          </p:cNvSpPr>
          <p:nvPr>
            <p:ph sz="half" idx="27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1" name="Inhaltsplatzhalter 20">
            <a:extLst>
              <a:ext uri="{FF2B5EF4-FFF2-40B4-BE49-F238E27FC236}">
                <a16:creationId xmlns:a16="http://schemas.microsoft.com/office/drawing/2014/main" id="{F0ABFBA0-CF3E-D550-177D-BA28C8859982}"/>
              </a:ext>
            </a:extLst>
          </p:cNvPr>
          <p:cNvSpPr>
            <a:spLocks noGrp="1"/>
          </p:cNvSpPr>
          <p:nvPr>
            <p:ph sz="half" idx="29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BCBEF3D-2DAB-CAC7-7F5E-FAB4A371DDC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/>
              <a:t>Untertitel (optional)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82E3678-C06C-C127-A3A2-72901E13EC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Layout: zentriert</a:t>
            </a:r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235554B0-A6BA-3A2B-FA24-397B02A9559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2" name="Bildplatzhalter 21">
            <a:extLst>
              <a:ext uri="{FF2B5EF4-FFF2-40B4-BE49-F238E27FC236}">
                <a16:creationId xmlns:a16="http://schemas.microsoft.com/office/drawing/2014/main" id="{339E2F67-F941-9FB0-CDBB-6A42DB8E8F52}"/>
              </a:ext>
            </a:extLst>
          </p:cNvPr>
          <p:cNvSpPr>
            <a:spLocks noGrp="1"/>
          </p:cNvSpPr>
          <p:nvPr>
            <p:ph type="pic" sz="quarter" idx="39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3" name="Bildplatzhalter 22">
            <a:extLst>
              <a:ext uri="{FF2B5EF4-FFF2-40B4-BE49-F238E27FC236}">
                <a16:creationId xmlns:a16="http://schemas.microsoft.com/office/drawing/2014/main" id="{848FE1B2-290D-0A9A-7627-253EE2DAA0BC}"/>
              </a:ext>
            </a:extLst>
          </p:cNvPr>
          <p:cNvSpPr>
            <a:spLocks noGrp="1"/>
          </p:cNvSpPr>
          <p:nvPr>
            <p:ph type="pic" sz="quarter" idx="4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4" name="Bildplatzhalter 23">
            <a:extLst>
              <a:ext uri="{FF2B5EF4-FFF2-40B4-BE49-F238E27FC236}">
                <a16:creationId xmlns:a16="http://schemas.microsoft.com/office/drawing/2014/main" id="{AD8BC40E-ED62-0541-26A4-4D9B8E3D3B76}"/>
              </a:ext>
            </a:extLst>
          </p:cNvPr>
          <p:cNvSpPr>
            <a:spLocks noGrp="1"/>
          </p:cNvSpPr>
          <p:nvPr>
            <p:ph type="pic" sz="quarter" idx="4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5" name="Inhaltsplatzhalter 24">
            <a:extLst>
              <a:ext uri="{FF2B5EF4-FFF2-40B4-BE49-F238E27FC236}">
                <a16:creationId xmlns:a16="http://schemas.microsoft.com/office/drawing/2014/main" id="{6DAA9D58-B3D2-D356-587E-F35CB6C02113}"/>
              </a:ext>
            </a:extLst>
          </p:cNvPr>
          <p:cNvSpPr>
            <a:spLocks noGrp="1"/>
          </p:cNvSpPr>
          <p:nvPr>
            <p:ph sz="half" idx="42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6" name="Inhaltsplatzhalter 25">
            <a:extLst>
              <a:ext uri="{FF2B5EF4-FFF2-40B4-BE49-F238E27FC236}">
                <a16:creationId xmlns:a16="http://schemas.microsoft.com/office/drawing/2014/main" id="{38E731D5-9186-AC4B-AE8C-B42523F7B48A}"/>
              </a:ext>
            </a:extLst>
          </p:cNvPr>
          <p:cNvSpPr>
            <a:spLocks noGrp="1"/>
          </p:cNvSpPr>
          <p:nvPr>
            <p:ph sz="half" idx="4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7" name="Inhaltsplatzhalter 26">
            <a:extLst>
              <a:ext uri="{FF2B5EF4-FFF2-40B4-BE49-F238E27FC236}">
                <a16:creationId xmlns:a16="http://schemas.microsoft.com/office/drawing/2014/main" id="{D4487E19-F965-8248-F08E-93AB7FB1AA07}"/>
              </a:ext>
            </a:extLst>
          </p:cNvPr>
          <p:cNvSpPr>
            <a:spLocks noGrp="1"/>
          </p:cNvSpPr>
          <p:nvPr>
            <p:ph sz="half" idx="44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94C42685-1E64-8D03-606F-F2CC1EA64F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640091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>
            <a:extLst>
              <a:ext uri="{FF2B5EF4-FFF2-40B4-BE49-F238E27FC236}">
                <a16:creationId xmlns:a16="http://schemas.microsoft.com/office/drawing/2014/main" id="{026C2F75-A40B-EE3E-6373-B428E1E3E8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Layout #betterposter</a:t>
            </a:r>
            <a:br>
              <a:rPr lang="de-DE"/>
            </a:br>
            <a:br>
              <a:rPr lang="de-DE"/>
            </a:br>
            <a:r>
              <a:rPr lang="de-DE"/>
              <a:t>mit QR-Code</a:t>
            </a:r>
          </a:p>
        </p:txBody>
      </p:sp>
      <p:sp>
        <p:nvSpPr>
          <p:cNvPr id="9" name="Inhaltsplatzhalter 8">
            <a:extLst>
              <a:ext uri="{FF2B5EF4-FFF2-40B4-BE49-F238E27FC236}">
                <a16:creationId xmlns:a16="http://schemas.microsoft.com/office/drawing/2014/main" id="{93795299-AA96-3354-127B-D974ADDB5A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sz="6500" b="1"/>
              <a:t>Gestaltung wissenschaftlicher Poster DIN A0 quer</a:t>
            </a:r>
          </a:p>
          <a:p>
            <a:pPr marL="0" indent="0">
              <a:buNone/>
            </a:pPr>
            <a:r>
              <a:rPr lang="de-DE" sz="4000" i="1"/>
              <a:t>Autor, Institut; Autor, Institut…</a:t>
            </a:r>
          </a:p>
          <a:p>
            <a:pPr marL="0" indent="0">
              <a:buNone/>
            </a:pPr>
            <a:r>
              <a:rPr lang="de-DE" sz="4000" i="1"/>
              <a:t>Optional: Universität Trier, Fachbereich, Fach</a:t>
            </a:r>
          </a:p>
          <a:p>
            <a:pPr marL="0" indent="0">
              <a:buNone/>
            </a:pPr>
            <a:endParaRPr lang="de-DE" sz="2800"/>
          </a:p>
          <a:p>
            <a:pPr marL="0" indent="0">
              <a:buNone/>
            </a:pPr>
            <a:endParaRPr lang="de-DE" sz="2800"/>
          </a:p>
          <a:p>
            <a:pPr marL="0" indent="0">
              <a:buNone/>
            </a:pPr>
            <a:endParaRPr lang="de-DE" sz="2800"/>
          </a:p>
          <a:p>
            <a:pPr marL="0" indent="0">
              <a:buNone/>
            </a:pPr>
            <a:r>
              <a:rPr lang="de-DE" sz="4000" b="1"/>
              <a:t>1. Fokusbereich – Mitte</a:t>
            </a:r>
            <a:endParaRPr lang="de-DE" sz="2800" b="1"/>
          </a:p>
          <a:p>
            <a:pPr marL="0" indent="0">
              <a:buNone/>
            </a:pPr>
            <a:r>
              <a:rPr lang="de-DE" sz="2800" b="1"/>
              <a:t>Blauer Hintergrund </a:t>
            </a:r>
          </a:p>
          <a:p>
            <a:pPr marL="0" indent="0">
              <a:buNone/>
            </a:pPr>
            <a:r>
              <a:rPr lang="de-DE" sz="2800">
                <a:solidFill>
                  <a:schemeClr val="accent1"/>
                </a:solidFill>
              </a:rPr>
              <a:t>Die Größe und Position der Fläche ist nicht veränderbar</a:t>
            </a:r>
            <a:endParaRPr lang="de-DE" sz="2800"/>
          </a:p>
          <a:p>
            <a:pPr marL="0" indent="0">
              <a:buNone/>
            </a:pPr>
            <a:r>
              <a:rPr lang="de-DE" sz="2800" b="1"/>
              <a:t>Thema des Posters</a:t>
            </a:r>
          </a:p>
          <a:p>
            <a:pPr marL="0" indent="0">
              <a:buNone/>
            </a:pPr>
            <a:r>
              <a:rPr lang="de-DE" sz="2800"/>
              <a:t>Arial Bold, Weiß, 90–120 Pt</a:t>
            </a:r>
          </a:p>
          <a:p>
            <a:pPr marL="0" indent="0">
              <a:buNone/>
            </a:pPr>
            <a:r>
              <a:rPr lang="de-DE" sz="2800" b="1"/>
              <a:t>QR-Code</a:t>
            </a:r>
          </a:p>
          <a:p>
            <a:pPr marL="0" indent="0">
              <a:buNone/>
            </a:pPr>
            <a:r>
              <a:rPr lang="de-DE" sz="2800"/>
              <a:t>Der QR-Code wird auf der weißen quadratischen Fläche, mit einer Größe von ca. 10 x 10 cm, zentriert platziert</a:t>
            </a:r>
          </a:p>
          <a:p>
            <a:pPr marL="0" indent="0">
              <a:buNone/>
            </a:pPr>
            <a:endParaRPr lang="de-DE" sz="2800"/>
          </a:p>
          <a:p>
            <a:pPr marL="0" indent="0">
              <a:buNone/>
            </a:pPr>
            <a:endParaRPr lang="de-DE" sz="2800"/>
          </a:p>
          <a:p>
            <a:pPr marL="0" indent="0">
              <a:buNone/>
            </a:pPr>
            <a:endParaRPr lang="de-DE" sz="280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de-DE" sz="4000" b="1"/>
              <a:t>2. Fokusbereich </a:t>
            </a:r>
            <a:br>
              <a:rPr lang="de-DE" sz="4000" b="1"/>
            </a:br>
            <a:r>
              <a:rPr lang="de-DE" sz="4000" b="1"/>
              <a:t>– linke und rechte Spalte</a:t>
            </a:r>
            <a:endParaRPr lang="de-DE" sz="2800" b="1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de-DE" sz="2800" b="1"/>
              <a:t>Position von Textfeldern und Inhalten</a:t>
            </a:r>
            <a:endParaRPr lang="de-DE" sz="2800" b="0"/>
          </a:p>
          <a:p>
            <a:pPr fontAlgn="auto">
              <a:spcAft>
                <a:spcPts val="0"/>
              </a:spcAft>
            </a:pPr>
            <a:r>
              <a:rPr lang="de-DE" sz="2800" b="0"/>
              <a:t>Inhalte (Texte, Bilder, Grafiken) sollten ausschließlich in den zwei äußeren Spalten, mit einem Abstand von 2 cm nach links und rechts platziert werden</a:t>
            </a:r>
          </a:p>
          <a:p>
            <a:pPr fontAlgn="auto">
              <a:spcAft>
                <a:spcPts val="0"/>
              </a:spcAft>
            </a:pPr>
            <a:r>
              <a:rPr lang="de-DE" sz="2800" b="0"/>
              <a:t>Genug Abstand zwischen Inhaltsabschnitten belassen, für klare optische Trennung</a:t>
            </a:r>
          </a:p>
          <a:p>
            <a:pPr fontAlgn="auto">
              <a:spcAft>
                <a:spcPts val="0"/>
              </a:spcAft>
            </a:pPr>
            <a:r>
              <a:rPr lang="de-DE" sz="2800" b="0"/>
              <a:t>Inhalte möglichst mit gleichem Abstand zu einander positionieren</a:t>
            </a:r>
          </a:p>
          <a:p>
            <a:pPr marL="0" indent="0" fontAlgn="auto">
              <a:spcAft>
                <a:spcPts val="0"/>
              </a:spcAft>
              <a:buNone/>
            </a:pPr>
            <a:endParaRPr lang="de-DE" sz="2800" b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de-DE" sz="2800" b="1"/>
              <a:t>Titel: </a:t>
            </a:r>
            <a:r>
              <a:rPr lang="de-DE" sz="2800" b="0"/>
              <a:t>Arial Bold, 60–75 Pt</a:t>
            </a:r>
          </a:p>
          <a:p>
            <a:pPr marL="0" indent="0">
              <a:buNone/>
            </a:pPr>
            <a:r>
              <a:rPr lang="de-DE" sz="2800" b="1"/>
              <a:t>Autoren-Angaben: </a:t>
            </a:r>
            <a:r>
              <a:rPr lang="de-DE" sz="2800" b="0"/>
              <a:t>Arial Italic, 40–45 Pt </a:t>
            </a:r>
            <a:br>
              <a:rPr lang="de-DE" sz="2800" b="0"/>
            </a:br>
            <a:r>
              <a:rPr lang="de-DE" sz="2800" b="0"/>
              <a:t>(Schriftgröße wie in Überschriften)</a:t>
            </a:r>
          </a:p>
          <a:p>
            <a:pPr marL="0" indent="0">
              <a:buNone/>
            </a:pPr>
            <a:endParaRPr lang="de-DE" sz="2800" b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de-DE" sz="2800" b="1"/>
              <a:t>Überschriften: </a:t>
            </a:r>
            <a:r>
              <a:rPr lang="de-DE" sz="2800" b="0"/>
              <a:t>Arial Bold, 40–45 Pt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de-DE" sz="2800" b="1"/>
              <a:t>Text: </a:t>
            </a:r>
            <a:r>
              <a:rPr lang="de-DE" sz="2800" b="0"/>
              <a:t>Arial, Schwarz, 28–40 Pt, linksbündig, Zeilenabstand: 1,15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de-DE" sz="2800" b="0"/>
              <a:t>Gewählte Schriftgröße möglichst durchgängig in allen Abschnitten verwenden</a:t>
            </a:r>
            <a:endParaRPr lang="de-DE" sz="4400" b="0"/>
          </a:p>
        </p:txBody>
      </p:sp>
      <p:sp>
        <p:nvSpPr>
          <p:cNvPr id="10" name="Inhaltsplatzhalter 9">
            <a:extLst>
              <a:ext uri="{FF2B5EF4-FFF2-40B4-BE49-F238E27FC236}">
                <a16:creationId xmlns:a16="http://schemas.microsoft.com/office/drawing/2014/main" id="{DA81F517-AB10-B594-5C05-F135A106C60F}"/>
              </a:ext>
            </a:extLst>
          </p:cNvPr>
          <p:cNvSpPr>
            <a:spLocks noGrp="1"/>
          </p:cNvSpPr>
          <p:nvPr>
            <p:ph idx="45"/>
          </p:nvPr>
        </p:nvSpPr>
        <p:spPr>
          <a:xfrm>
            <a:off x="34164000" y="25056000"/>
            <a:ext cx="7920000" cy="1800000"/>
          </a:xfrm>
        </p:spPr>
        <p:txBody>
          <a:bodyPr/>
          <a:lstStyle/>
          <a:p>
            <a:r>
              <a:rPr lang="de-DE" sz="2800" b="1"/>
              <a:t>Allgemeine Hinweise</a:t>
            </a:r>
            <a:endParaRPr lang="de-DE" sz="2000" b="1"/>
          </a:p>
          <a:p>
            <a:r>
              <a:rPr lang="de-DE" sz="2000" b="1"/>
              <a:t>Farben: </a:t>
            </a:r>
            <a:r>
              <a:rPr lang="de-DE" sz="2000"/>
              <a:t>Die Farben der Universität Trier sind in dieser Vorlage voreingestellt. Es können auch zum Thema des Posters passende Farben verwendet werden.</a:t>
            </a:r>
          </a:p>
        </p:txBody>
      </p:sp>
      <p:pic>
        <p:nvPicPr>
          <p:cNvPr id="17" name="Bildplatzhalter 16" descr="Ein Bild, das Muster, Grafiken, Pixel, Design enthält.&#10;&#10;Automatisch generierte Beschreibung">
            <a:extLst>
              <a:ext uri="{FF2B5EF4-FFF2-40B4-BE49-F238E27FC236}">
                <a16:creationId xmlns:a16="http://schemas.microsoft.com/office/drawing/2014/main" id="{21B82353-D9E9-4519-98CA-B03393D5E371}"/>
              </a:ext>
            </a:extLst>
          </p:cNvPr>
          <p:cNvPicPr>
            <a:picLocks noGrp="1" noChangeAspect="1"/>
          </p:cNvPicPr>
          <p:nvPr>
            <p:ph type="pic" sz="quarter" idx="46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/>
      </p:pic>
      <p:sp>
        <p:nvSpPr>
          <p:cNvPr id="2" name="Bildplatzhalter 1">
            <a:extLst>
              <a:ext uri="{FF2B5EF4-FFF2-40B4-BE49-F238E27FC236}">
                <a16:creationId xmlns:a16="http://schemas.microsoft.com/office/drawing/2014/main" id="{5F85E91E-232C-5680-5D96-3536870DF413}"/>
              </a:ext>
            </a:extLst>
          </p:cNvPr>
          <p:cNvSpPr>
            <a:spLocks noGrp="1"/>
          </p:cNvSpPr>
          <p:nvPr>
            <p:ph type="pic" sz="quarter" idx="4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B3BED42-5C06-DB8A-7829-730941AE640F}"/>
              </a:ext>
            </a:extLst>
          </p:cNvPr>
          <p:cNvSpPr>
            <a:spLocks noGrp="1"/>
          </p:cNvSpPr>
          <p:nvPr>
            <p:ph idx="49"/>
          </p:nvPr>
        </p:nvSpPr>
        <p:spPr>
          <a:xfrm>
            <a:off x="34164000" y="1800000"/>
            <a:ext cx="7920000" cy="5040000"/>
          </a:xfrm>
        </p:spPr>
        <p:txBody>
          <a:bodyPr/>
          <a:lstStyle/>
          <a:p>
            <a:pPr marL="0" indent="0">
              <a:buNone/>
            </a:pPr>
            <a:r>
              <a:rPr lang="de-DE" sz="2800" b="1">
                <a:solidFill>
                  <a:schemeClr val="accent1"/>
                </a:solidFill>
              </a:rPr>
              <a:t>Hervorgehobene Inhalte (optional)</a:t>
            </a:r>
            <a:endParaRPr lang="de-DE" sz="2800">
              <a:solidFill>
                <a:schemeClr val="accent1"/>
              </a:solidFill>
            </a:endParaRPr>
          </a:p>
          <a:p>
            <a:r>
              <a:rPr lang="de-DE" sz="2800"/>
              <a:t>Textfarbe, Ausrichtung und Formatierung dürfen von Vorgabe abweichen</a:t>
            </a:r>
          </a:p>
          <a:p>
            <a:r>
              <a:rPr lang="de-DE" sz="2800"/>
              <a:t>Für eine Art der Hervorhebung entscheiden (z. B. besondere Textfarben oder Rahmen)</a:t>
            </a:r>
          </a:p>
          <a:p>
            <a:pPr marL="0" indent="0">
              <a:buNone/>
            </a:pPr>
            <a:endParaRPr lang="de-DE" sz="2800"/>
          </a:p>
          <a:p>
            <a:pPr marL="0" indent="0">
              <a:buNone/>
            </a:pPr>
            <a:r>
              <a:rPr lang="de-DE" sz="2800" b="1"/>
              <a:t>Infografiken und Diagramme</a:t>
            </a:r>
          </a:p>
          <a:p>
            <a:r>
              <a:rPr lang="de-DE" sz="2800"/>
              <a:t>Voreingestellte Formatierungen anpassen</a:t>
            </a:r>
          </a:p>
          <a:p>
            <a:r>
              <a:rPr lang="de-DE" sz="2800"/>
              <a:t>Schrift: Arial, Schwarz, mind.18 Pt</a:t>
            </a:r>
          </a:p>
          <a:p>
            <a:r>
              <a:rPr lang="de-DE" sz="2800"/>
              <a:t>Farben passend zu Thema und Poster wählen</a:t>
            </a:r>
          </a:p>
          <a:p>
            <a:pPr marL="0" indent="0">
              <a:buNone/>
            </a:pPr>
            <a:endParaRPr lang="de-DE" sz="2800"/>
          </a:p>
          <a:p>
            <a:pPr marL="0" indent="0">
              <a:buNone/>
            </a:pPr>
            <a:r>
              <a:rPr lang="de-DE" sz="2800" b="1"/>
              <a:t>Bilder: </a:t>
            </a:r>
            <a:r>
              <a:rPr lang="de-DE" sz="2800"/>
              <a:t>Empfohlene Bildauflösung: 300 dpi</a:t>
            </a:r>
          </a:p>
          <a:p>
            <a:pPr marL="0" indent="0">
              <a:buNone/>
            </a:pPr>
            <a:endParaRPr lang="de-DE" sz="2800"/>
          </a:p>
          <a:p>
            <a:pPr marL="0" indent="0">
              <a:buNone/>
            </a:pPr>
            <a:r>
              <a:rPr lang="de-DE" sz="2800" b="1"/>
              <a:t>Bildunterschriften: </a:t>
            </a:r>
            <a:r>
              <a:rPr lang="de-DE" sz="2800"/>
              <a:t>Arial, Schwarz, 18–24 Pt</a:t>
            </a:r>
          </a:p>
          <a:p>
            <a:pPr marL="0" indent="0">
              <a:buNone/>
            </a:pPr>
            <a:endParaRPr lang="de-DE" sz="2800"/>
          </a:p>
          <a:p>
            <a:pPr marL="0" indent="0">
              <a:buNone/>
            </a:pPr>
            <a:r>
              <a:rPr lang="de-DE" sz="2800" b="1"/>
              <a:t>Quellen/Literatur/Kontakt (optional)</a:t>
            </a:r>
            <a:endParaRPr lang="de-DE" sz="2800"/>
          </a:p>
          <a:p>
            <a:pPr marL="0" indent="0">
              <a:buNone/>
            </a:pPr>
            <a:r>
              <a:rPr lang="de-DE" sz="2800"/>
              <a:t>Überschrift: Arial Bold, 24–30 Pt</a:t>
            </a:r>
          </a:p>
          <a:p>
            <a:pPr marL="0" indent="0">
              <a:buNone/>
            </a:pPr>
            <a:r>
              <a:rPr lang="de-DE" sz="2800"/>
              <a:t>Text: Arial, Schwarz, 18–24 Pt</a:t>
            </a:r>
          </a:p>
          <a:p>
            <a:pPr marL="0" indent="0">
              <a:buNone/>
            </a:pPr>
            <a:endParaRPr lang="de-DE" sz="2800"/>
          </a:p>
          <a:p>
            <a:pPr marL="0" indent="0">
              <a:buNone/>
            </a:pPr>
            <a:endParaRPr lang="de-DE" sz="2800"/>
          </a:p>
          <a:p>
            <a:pPr marL="0" indent="0">
              <a:buNone/>
            </a:pPr>
            <a:endParaRPr lang="de-DE" sz="280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de-DE" sz="4000" b="1"/>
              <a:t>Fußzeile</a:t>
            </a:r>
            <a:endParaRPr lang="de-DE" sz="2800" b="1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de-DE" sz="2800" b="1"/>
              <a:t>Zweitlogo (optional)</a:t>
            </a:r>
          </a:p>
          <a:p>
            <a:pPr fontAlgn="auto">
              <a:spcAft>
                <a:spcPts val="0"/>
              </a:spcAft>
            </a:pPr>
            <a:r>
              <a:rPr lang="de-DE" sz="2800" b="0">
                <a:solidFill>
                  <a:schemeClr val="accent1"/>
                </a:solidFill>
              </a:rPr>
              <a:t>Das Zweitlogo darf ausschließlich in dem dafür vorgesehenen Bereich (links unten) platziert werden</a:t>
            </a:r>
          </a:p>
          <a:p>
            <a:pPr fontAlgn="auto">
              <a:spcAft>
                <a:spcPts val="0"/>
              </a:spcAft>
            </a:pPr>
            <a:r>
              <a:rPr lang="de-DE" sz="2800" b="0">
                <a:solidFill>
                  <a:schemeClr val="accent1"/>
                </a:solidFill>
              </a:rPr>
              <a:t>Größe: max. 15 cm breit und 4,5 cm hoch</a:t>
            </a:r>
          </a:p>
          <a:p>
            <a:pPr fontAlgn="auto">
              <a:spcAft>
                <a:spcPts val="0"/>
              </a:spcAft>
            </a:pPr>
            <a:r>
              <a:rPr lang="de-DE" sz="2800" b="0">
                <a:solidFill>
                  <a:schemeClr val="accent1"/>
                </a:solidFill>
              </a:rPr>
              <a:t>Das Logo muss unten ausgerichtet sein</a:t>
            </a:r>
          </a:p>
          <a:p>
            <a:r>
              <a:rPr lang="de-DE" sz="2800"/>
              <a:t>Für die richtige Formatierung eines Zweitlogos bitte:</a:t>
            </a:r>
            <a:br>
              <a:rPr lang="de-DE" sz="2800"/>
            </a:br>
            <a:r>
              <a:rPr lang="de-DE" sz="2800"/>
              <a:t>1. Logo-Datei wählen und einfügen</a:t>
            </a:r>
            <a:br>
              <a:rPr lang="de-DE" sz="2800"/>
            </a:br>
            <a:r>
              <a:rPr lang="de-DE" sz="2800"/>
              <a:t>2. Menü: Bildformat &gt; Pfeil neben Zuschneiden &gt; Einpassen</a:t>
            </a:r>
          </a:p>
          <a:p>
            <a:pPr marL="0" indent="0" fontAlgn="auto">
              <a:spcAft>
                <a:spcPts val="0"/>
              </a:spcAft>
              <a:buNone/>
            </a:pPr>
            <a:endParaRPr lang="de-DE" sz="2800" b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de-DE" sz="2800" b="1"/>
              <a:t>Logo der Universität Trier</a:t>
            </a:r>
          </a:p>
          <a:p>
            <a:r>
              <a:rPr lang="de-DE" sz="2800" b="0">
                <a:solidFill>
                  <a:schemeClr val="accent1"/>
                </a:solidFill>
              </a:rPr>
              <a:t>Das Logo der Universität Trier darf in keiner Weise verändert werden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endParaRPr lang="de-DE" sz="2800">
              <a:solidFill>
                <a:schemeClr val="accent1"/>
              </a:solidFill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endParaRPr lang="de-DE" sz="2800" b="0">
              <a:solidFill>
                <a:schemeClr val="accent1"/>
              </a:solidFill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de-DE" sz="2800" b="1">
                <a:solidFill>
                  <a:schemeClr val="accent1"/>
                </a:solidFill>
              </a:rPr>
              <a:t>Diese Informationen dienen als Hilfestellung bei der Formatierung und Gestaltung eines wissenschaftlichen Posters in DIN A0. Verbindliche Vorgaben sind im Text aufgeführt.</a:t>
            </a:r>
          </a:p>
          <a:p>
            <a:pPr marL="0" indent="0">
              <a:buNone/>
            </a:pPr>
            <a:endParaRPr lang="de-DE" sz="2800"/>
          </a:p>
          <a:p>
            <a:pPr marL="0" indent="0">
              <a:buNone/>
            </a:pPr>
            <a:endParaRPr lang="de-DE" sz="2800"/>
          </a:p>
        </p:txBody>
      </p:sp>
    </p:spTree>
    <p:extLst>
      <p:ext uri="{BB962C8B-B14F-4D97-AF65-F5344CB8AC3E}">
        <p14:creationId xmlns:p14="http://schemas.microsoft.com/office/powerpoint/2010/main" val="5132253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>
            <a:extLst>
              <a:ext uri="{FF2B5EF4-FFF2-40B4-BE49-F238E27FC236}">
                <a16:creationId xmlns:a16="http://schemas.microsoft.com/office/drawing/2014/main" id="{026C2F75-A40B-EE3E-6373-B428E1E3E8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Layout #betterposter</a:t>
            </a:r>
            <a:br>
              <a:rPr lang="de-DE"/>
            </a:br>
            <a:br>
              <a:rPr lang="de-DE"/>
            </a:br>
            <a:r>
              <a:rPr lang="de-DE"/>
              <a:t>with QR-Code</a:t>
            </a:r>
          </a:p>
        </p:txBody>
      </p:sp>
      <p:sp>
        <p:nvSpPr>
          <p:cNvPr id="9" name="Inhaltsplatzhalter 8">
            <a:extLst>
              <a:ext uri="{FF2B5EF4-FFF2-40B4-BE49-F238E27FC236}">
                <a16:creationId xmlns:a16="http://schemas.microsoft.com/office/drawing/2014/main" id="{93795299-AA96-3354-127B-D974ADDB5A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sz="6500" b="1"/>
              <a:t>Design of scientific posters DIN A0 landscape</a:t>
            </a:r>
          </a:p>
          <a:p>
            <a:pPr marL="0" indent="0">
              <a:buNone/>
            </a:pPr>
            <a:r>
              <a:rPr lang="de-DE" sz="4000" i="1"/>
              <a:t>Author name, institute; author name, institute…</a:t>
            </a:r>
            <a:br>
              <a:rPr lang="de-DE" sz="4000" i="1"/>
            </a:br>
            <a:r>
              <a:rPr lang="de-DE" sz="4000" i="1"/>
              <a:t>Optional: Trier University, Faculty, Subject</a:t>
            </a:r>
            <a:endParaRPr lang="de-DE" sz="2800"/>
          </a:p>
          <a:p>
            <a:pPr marL="0" indent="0">
              <a:buNone/>
            </a:pPr>
            <a:endParaRPr lang="de-DE" sz="2800"/>
          </a:p>
          <a:p>
            <a:pPr marL="0" indent="0">
              <a:buNone/>
            </a:pPr>
            <a:endParaRPr lang="de-DE" sz="2800"/>
          </a:p>
          <a:p>
            <a:pPr marL="0" indent="0">
              <a:buNone/>
            </a:pPr>
            <a:endParaRPr lang="de-DE" sz="2800"/>
          </a:p>
          <a:p>
            <a:pPr marL="0" indent="0">
              <a:buNone/>
            </a:pPr>
            <a:r>
              <a:rPr lang="de-DE" sz="4000" b="1"/>
              <a:t>1. Focus area – center</a:t>
            </a:r>
            <a:endParaRPr lang="de-DE" sz="2800"/>
          </a:p>
          <a:p>
            <a:pPr marL="0" indent="0">
              <a:buNone/>
            </a:pPr>
            <a:r>
              <a:rPr lang="de-DE" sz="2800" b="1"/>
              <a:t>Blue background</a:t>
            </a:r>
          </a:p>
          <a:p>
            <a:pPr marL="0" indent="0">
              <a:buNone/>
            </a:pPr>
            <a:r>
              <a:rPr lang="de-DE" sz="2800">
                <a:solidFill>
                  <a:schemeClr val="accent1"/>
                </a:solidFill>
              </a:rPr>
              <a:t>Size and position of the area is fixed</a:t>
            </a:r>
            <a:endParaRPr lang="de-DE" sz="2800"/>
          </a:p>
          <a:p>
            <a:pPr marL="0" indent="0">
              <a:buNone/>
            </a:pPr>
            <a:r>
              <a:rPr lang="de-DE" sz="2800" b="1"/>
              <a:t>Poster theme</a:t>
            </a:r>
          </a:p>
          <a:p>
            <a:pPr marL="0" indent="0">
              <a:buNone/>
            </a:pPr>
            <a:r>
              <a:rPr lang="de-DE" sz="2800"/>
              <a:t>Arial Bold, white, 90–120 pt</a:t>
            </a:r>
          </a:p>
          <a:p>
            <a:pPr marL="0" indent="0">
              <a:buNone/>
            </a:pPr>
            <a:r>
              <a:rPr lang="de-DE" sz="2800" b="1"/>
              <a:t>QR-Code </a:t>
            </a:r>
          </a:p>
          <a:p>
            <a:pPr marL="0" indent="0">
              <a:buNone/>
            </a:pPr>
            <a:r>
              <a:rPr lang="de-DE" sz="2800"/>
              <a:t>The QR code is placed centered on the white square area with a approx. Size of 10 x 10 cm</a:t>
            </a:r>
          </a:p>
          <a:p>
            <a:pPr marL="0" indent="0">
              <a:buNone/>
            </a:pPr>
            <a:endParaRPr lang="de-DE" sz="2800"/>
          </a:p>
          <a:p>
            <a:pPr marL="0" indent="0">
              <a:buNone/>
            </a:pPr>
            <a:endParaRPr lang="de-DE" sz="2800"/>
          </a:p>
          <a:p>
            <a:pPr marL="0" indent="0">
              <a:buNone/>
            </a:pPr>
            <a:endParaRPr lang="de-DE" sz="280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de-DE" sz="4000" b="1"/>
              <a:t>2. Focus area </a:t>
            </a:r>
            <a:br>
              <a:rPr lang="de-DE" sz="4000" b="1"/>
            </a:br>
            <a:r>
              <a:rPr lang="de-DE" sz="4000" b="1"/>
              <a:t>– left and right column</a:t>
            </a:r>
            <a:endParaRPr lang="de-DE" sz="2800" b="1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de-DE" sz="2800" b="1"/>
              <a:t>Position of text and content</a:t>
            </a:r>
          </a:p>
          <a:p>
            <a:pPr fontAlgn="auto">
              <a:spcAft>
                <a:spcPts val="0"/>
              </a:spcAft>
            </a:pPr>
            <a:r>
              <a:rPr lang="de-DE" sz="2800" b="0"/>
              <a:t>Content (text, images, graphics) can only be placed in the two outer columns, with a margin of 2 cm to the left and right</a:t>
            </a:r>
          </a:p>
          <a:p>
            <a:pPr fontAlgn="auto">
              <a:spcAft>
                <a:spcPts val="0"/>
              </a:spcAft>
            </a:pPr>
            <a:r>
              <a:rPr lang="de-DE" sz="2800" b="0"/>
              <a:t>Leave enough space between content sections, for clear visual separation</a:t>
            </a:r>
          </a:p>
          <a:p>
            <a:pPr fontAlgn="auto">
              <a:spcAft>
                <a:spcPts val="0"/>
              </a:spcAft>
            </a:pPr>
            <a:r>
              <a:rPr lang="de-DE" sz="2800" b="0"/>
              <a:t>Leave an equal amount of space between different contents, where possible</a:t>
            </a:r>
          </a:p>
          <a:p>
            <a:pPr marL="0" indent="0" fontAlgn="auto">
              <a:spcAft>
                <a:spcPts val="0"/>
              </a:spcAft>
              <a:buNone/>
            </a:pPr>
            <a:endParaRPr lang="de-DE" sz="2800" b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de-DE" sz="2800" b="1"/>
              <a:t>Title: </a:t>
            </a:r>
            <a:r>
              <a:rPr lang="de-DE" sz="2800" b="0"/>
              <a:t>Arial Bold, 60–75 pt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de-DE" sz="2800" b="1"/>
              <a:t>Author information: </a:t>
            </a:r>
            <a:r>
              <a:rPr lang="de-DE" sz="2800" b="0"/>
              <a:t>Arial Italic, 40–45 pt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de-DE" sz="2800" b="0"/>
              <a:t>(Font size as used for headings)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endParaRPr lang="de-DE" sz="2800" b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de-DE" sz="2800" b="1"/>
              <a:t>Headline: </a:t>
            </a:r>
            <a:r>
              <a:rPr lang="de-DE" sz="2800" b="0"/>
              <a:t>Arial Bold, 40–45 pt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de-DE" sz="2800" b="1"/>
              <a:t>Text: </a:t>
            </a:r>
            <a:r>
              <a:rPr lang="de-DE" sz="2800" b="0"/>
              <a:t>Arial, black, 28–40 pt, align left, line spacing: 1.15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de-DE" sz="2800" b="0"/>
              <a:t>Please use the selected font size consistently</a:t>
            </a:r>
            <a:endParaRPr lang="de-DE" sz="4400" b="0"/>
          </a:p>
        </p:txBody>
      </p:sp>
      <p:sp>
        <p:nvSpPr>
          <p:cNvPr id="12" name="Inhaltsplatzhalter 11">
            <a:extLst>
              <a:ext uri="{FF2B5EF4-FFF2-40B4-BE49-F238E27FC236}">
                <a16:creationId xmlns:a16="http://schemas.microsoft.com/office/drawing/2014/main" id="{824E92FF-7E98-AC9D-FB59-CF1308AF2F62}"/>
              </a:ext>
            </a:extLst>
          </p:cNvPr>
          <p:cNvSpPr>
            <a:spLocks noGrp="1"/>
          </p:cNvSpPr>
          <p:nvPr>
            <p:ph idx="45"/>
          </p:nvPr>
        </p:nvSpPr>
        <p:spPr>
          <a:xfrm>
            <a:off x="34164000" y="25056000"/>
            <a:ext cx="7920000" cy="1800000"/>
          </a:xfrm>
        </p:spPr>
        <p:txBody>
          <a:bodyPr/>
          <a:lstStyle/>
          <a:p>
            <a:pPr marL="0" indent="0">
              <a:buNone/>
            </a:pPr>
            <a:r>
              <a:rPr lang="de-DE" sz="2800" b="1"/>
              <a:t>General information</a:t>
            </a:r>
          </a:p>
          <a:p>
            <a:pPr marL="0" indent="0">
              <a:buNone/>
            </a:pPr>
            <a:r>
              <a:rPr lang="de-DE" sz="2000" b="1"/>
              <a:t>Colours: </a:t>
            </a:r>
            <a:r>
              <a:rPr lang="de-DE" sz="2000"/>
              <a:t>The colours of Trier University are preset in this template. Colours matching the theme of the poster can also be used. </a:t>
            </a:r>
          </a:p>
          <a:p>
            <a:pPr marL="0" indent="0">
              <a:buNone/>
            </a:pPr>
            <a:endParaRPr lang="de-DE" sz="2000"/>
          </a:p>
        </p:txBody>
      </p:sp>
      <p:pic>
        <p:nvPicPr>
          <p:cNvPr id="17" name="Bildplatzhalter 16" descr="Ein Bild, das Muster, Grafiken, Pixel, Design enthält.&#10;&#10;Automatisch generierte Beschreibung">
            <a:extLst>
              <a:ext uri="{FF2B5EF4-FFF2-40B4-BE49-F238E27FC236}">
                <a16:creationId xmlns:a16="http://schemas.microsoft.com/office/drawing/2014/main" id="{21B82353-D9E9-4519-98CA-B03393D5E371}"/>
              </a:ext>
            </a:extLst>
          </p:cNvPr>
          <p:cNvPicPr>
            <a:picLocks noGrp="1" noChangeAspect="1"/>
          </p:cNvPicPr>
          <p:nvPr>
            <p:ph type="pic" sz="quarter" idx="46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/>
      </p:pic>
      <p:sp>
        <p:nvSpPr>
          <p:cNvPr id="3" name="Bildplatzhalter 2">
            <a:extLst>
              <a:ext uri="{FF2B5EF4-FFF2-40B4-BE49-F238E27FC236}">
                <a16:creationId xmlns:a16="http://schemas.microsoft.com/office/drawing/2014/main" id="{8815ED07-3275-6373-4F34-7C2F80A31765}"/>
              </a:ext>
            </a:extLst>
          </p:cNvPr>
          <p:cNvSpPr>
            <a:spLocks noGrp="1"/>
          </p:cNvSpPr>
          <p:nvPr>
            <p:ph type="pic" sz="quarter" idx="4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B3BED42-5C06-DB8A-7829-730941AE640F}"/>
              </a:ext>
            </a:extLst>
          </p:cNvPr>
          <p:cNvSpPr>
            <a:spLocks noGrp="1"/>
          </p:cNvSpPr>
          <p:nvPr>
            <p:ph idx="49"/>
          </p:nvPr>
        </p:nvSpPr>
        <p:spPr>
          <a:xfrm>
            <a:off x="34164000" y="1800000"/>
            <a:ext cx="7920000" cy="5040000"/>
          </a:xfrm>
        </p:spPr>
        <p:txBody>
          <a:bodyPr/>
          <a:lstStyle/>
          <a:p>
            <a:pPr marL="0" indent="0">
              <a:buNone/>
            </a:pPr>
            <a:r>
              <a:rPr lang="de-DE" sz="2800" b="1">
                <a:solidFill>
                  <a:schemeClr val="accent1"/>
                </a:solidFill>
              </a:rPr>
              <a:t>Highlighted content (optional)</a:t>
            </a:r>
            <a:endParaRPr lang="de-DE" sz="2800">
              <a:solidFill>
                <a:schemeClr val="accent1"/>
              </a:solidFill>
            </a:endParaRPr>
          </a:p>
          <a:p>
            <a:r>
              <a:rPr lang="de-DE" sz="2800"/>
              <a:t>Text colour, alignment and formatting may differ from the default</a:t>
            </a:r>
          </a:p>
          <a:p>
            <a:r>
              <a:rPr lang="de-DE" sz="2800"/>
              <a:t>Choose only one form of highlighting </a:t>
            </a:r>
            <a:br>
              <a:rPr lang="de-DE" sz="2800"/>
            </a:br>
            <a:r>
              <a:rPr lang="de-DE" sz="2800"/>
              <a:t>(e.g. a different colour or a frame)</a:t>
            </a:r>
          </a:p>
          <a:p>
            <a:endParaRPr lang="de-DE" sz="2800"/>
          </a:p>
          <a:p>
            <a:pPr marL="0" indent="0">
              <a:buNone/>
            </a:pPr>
            <a:r>
              <a:rPr lang="de-DE" sz="2800" b="1"/>
              <a:t>Infographics and diagrams</a:t>
            </a:r>
          </a:p>
          <a:p>
            <a:r>
              <a:rPr lang="de-DE" sz="2800"/>
              <a:t>Adjust preset formatting</a:t>
            </a:r>
          </a:p>
          <a:p>
            <a:r>
              <a:rPr lang="de-DE" sz="2800"/>
              <a:t>Font: Arial, black, min. 18 pt</a:t>
            </a:r>
          </a:p>
          <a:p>
            <a:r>
              <a:rPr lang="de-DE" sz="2800"/>
              <a:t>Choose colours that match the theme and poster</a:t>
            </a:r>
          </a:p>
          <a:p>
            <a:pPr marL="0" indent="0">
              <a:buNone/>
            </a:pPr>
            <a:endParaRPr lang="de-DE" sz="2800"/>
          </a:p>
          <a:p>
            <a:pPr marL="0" indent="0">
              <a:buNone/>
            </a:pPr>
            <a:r>
              <a:rPr lang="de-DE" sz="2800" b="1"/>
              <a:t>Pictures: </a:t>
            </a:r>
            <a:r>
              <a:rPr lang="de-DE" sz="2800"/>
              <a:t>Recommended resolution: 300 dpi</a:t>
            </a:r>
          </a:p>
          <a:p>
            <a:pPr marL="0" indent="0">
              <a:buNone/>
            </a:pPr>
            <a:endParaRPr lang="de-DE" sz="2800"/>
          </a:p>
          <a:p>
            <a:pPr marL="0" indent="0">
              <a:buNone/>
            </a:pPr>
            <a:r>
              <a:rPr lang="de-DE" sz="2800" b="1"/>
              <a:t>Captions: </a:t>
            </a:r>
            <a:r>
              <a:rPr lang="de-DE" sz="2800"/>
              <a:t>Arial, black, 18–24 pt</a:t>
            </a:r>
          </a:p>
          <a:p>
            <a:pPr marL="0" indent="0">
              <a:buNone/>
            </a:pPr>
            <a:endParaRPr lang="de-DE" sz="2800"/>
          </a:p>
          <a:p>
            <a:pPr marL="0" indent="0">
              <a:buNone/>
            </a:pPr>
            <a:r>
              <a:rPr lang="de-DE" sz="2800" b="1"/>
              <a:t>Sources/Literature/Contact (optional)</a:t>
            </a:r>
            <a:endParaRPr lang="de-DE" sz="2800"/>
          </a:p>
          <a:p>
            <a:pPr marL="0" indent="0">
              <a:buNone/>
            </a:pPr>
            <a:r>
              <a:rPr lang="de-DE" sz="2800"/>
              <a:t>Headline: Arial Bold, 24–30 pt</a:t>
            </a:r>
          </a:p>
          <a:p>
            <a:pPr marL="0" indent="0">
              <a:buNone/>
            </a:pPr>
            <a:r>
              <a:rPr lang="de-DE" sz="2800"/>
              <a:t>Text: Arial, black, 18–24 pt</a:t>
            </a:r>
          </a:p>
          <a:p>
            <a:pPr marL="0" indent="0">
              <a:buNone/>
            </a:pPr>
            <a:endParaRPr lang="de-DE" sz="2800"/>
          </a:p>
          <a:p>
            <a:pPr marL="0" indent="0">
              <a:buNone/>
            </a:pPr>
            <a:endParaRPr lang="de-DE" sz="2800"/>
          </a:p>
          <a:p>
            <a:pPr marL="0" indent="0">
              <a:buNone/>
            </a:pPr>
            <a:endParaRPr lang="de-DE" sz="280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de-DE" sz="4000" b="1"/>
              <a:t>Footer</a:t>
            </a:r>
            <a:endParaRPr lang="de-DE" sz="2800" b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de-DE" sz="2800" b="1"/>
              <a:t>Secondary logo (optional)</a:t>
            </a:r>
          </a:p>
          <a:p>
            <a:pPr fontAlgn="auto">
              <a:spcAft>
                <a:spcPts val="0"/>
              </a:spcAft>
            </a:pPr>
            <a:r>
              <a:rPr lang="de-DE" sz="2800" b="0">
                <a:solidFill>
                  <a:schemeClr val="accent1"/>
                </a:solidFill>
              </a:rPr>
              <a:t>The Secondary logo can only be placed in the designated position (bottom left)</a:t>
            </a:r>
          </a:p>
          <a:p>
            <a:pPr fontAlgn="auto">
              <a:spcAft>
                <a:spcPts val="0"/>
              </a:spcAft>
            </a:pPr>
            <a:r>
              <a:rPr lang="de-DE" sz="2800">
                <a:solidFill>
                  <a:schemeClr val="accent1"/>
                </a:solidFill>
              </a:rPr>
              <a:t>Logo size: max. width of 15 cm, max. height of 4.5 cm</a:t>
            </a:r>
          </a:p>
          <a:p>
            <a:pPr fontAlgn="auto">
              <a:spcAft>
                <a:spcPts val="0"/>
              </a:spcAft>
            </a:pPr>
            <a:r>
              <a:rPr lang="de-DE" sz="2800" b="0">
                <a:solidFill>
                  <a:schemeClr val="accent1"/>
                </a:solidFill>
              </a:rPr>
              <a:t>Logos must be aligned at the bottom </a:t>
            </a:r>
          </a:p>
          <a:p>
            <a:pPr fontAlgn="auto">
              <a:spcAft>
                <a:spcPts val="0"/>
              </a:spcAft>
            </a:pPr>
            <a:r>
              <a:rPr lang="de-DE" sz="2800"/>
              <a:t>For the correct formatting of secondary logos, please: </a:t>
            </a:r>
            <a:br>
              <a:rPr lang="de-DE" sz="2800"/>
            </a:br>
            <a:r>
              <a:rPr lang="de-DE" sz="2800"/>
              <a:t>1. Select and insert logo file</a:t>
            </a:r>
            <a:br>
              <a:rPr lang="de-DE" sz="2800"/>
            </a:br>
            <a:r>
              <a:rPr lang="de-DE" sz="2800"/>
              <a:t>2. Menu: Shape Format &gt; arrow next to </a:t>
            </a:r>
            <a:br>
              <a:rPr lang="de-DE" sz="2800"/>
            </a:br>
            <a:r>
              <a:rPr lang="de-DE" sz="2800"/>
              <a:t>Crop &gt; Fit</a:t>
            </a:r>
            <a:endParaRPr lang="de-DE" sz="2800">
              <a:solidFill>
                <a:schemeClr val="accent1"/>
              </a:solidFill>
            </a:endParaRPr>
          </a:p>
          <a:p>
            <a:pPr fontAlgn="auto">
              <a:spcAft>
                <a:spcPts val="0"/>
              </a:spcAft>
            </a:pPr>
            <a:endParaRPr lang="de-DE" sz="280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de-DE" sz="2800" b="1"/>
              <a:t>Logo of Trier University</a:t>
            </a:r>
          </a:p>
          <a:p>
            <a:r>
              <a:rPr lang="de-DE" sz="2800" b="0">
                <a:solidFill>
                  <a:schemeClr val="accent1"/>
                </a:solidFill>
              </a:rPr>
              <a:t>The logo of Trier University cannot be changed in any way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endParaRPr lang="de-DE" sz="2800">
              <a:solidFill>
                <a:schemeClr val="accent1"/>
              </a:solidFill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endParaRPr lang="de-DE" sz="2800">
              <a:solidFill>
                <a:schemeClr val="accent1"/>
              </a:solidFill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de-DE" sz="2800" b="1">
                <a:solidFill>
                  <a:schemeClr val="accent1"/>
                </a:solidFill>
              </a:rPr>
              <a:t>This information is intended as a guide for formatting and designing a scientific poster in DIN A0. Binding specifications are listed in the text.</a:t>
            </a:r>
          </a:p>
          <a:p>
            <a:pPr marL="0" indent="0">
              <a:buNone/>
            </a:pPr>
            <a:endParaRPr lang="de-DE" sz="2800"/>
          </a:p>
          <a:p>
            <a:endParaRPr lang="de-DE" sz="2800"/>
          </a:p>
        </p:txBody>
      </p:sp>
    </p:spTree>
    <p:extLst>
      <p:ext uri="{BB962C8B-B14F-4D97-AF65-F5344CB8AC3E}">
        <p14:creationId xmlns:p14="http://schemas.microsoft.com/office/powerpoint/2010/main" val="2069624153"/>
      </p:ext>
    </p:extLst>
  </p:cSld>
  <p:clrMapOvr>
    <a:masterClrMapping/>
  </p:clrMapOvr>
</p:sld>
</file>

<file path=ppt/theme/theme1.xml><?xml version="1.0" encoding="utf-8"?>
<a:theme xmlns:a="http://schemas.openxmlformats.org/drawingml/2006/main" name="1_Blank Presentation">
  <a:themeElements>
    <a:clrScheme name="UT-Farben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79C3"/>
      </a:accent1>
      <a:accent2>
        <a:srgbClr val="6ABEA3"/>
      </a:accent2>
      <a:accent3>
        <a:srgbClr val="A5A5A5"/>
      </a:accent3>
      <a:accent4>
        <a:srgbClr val="D39C0A"/>
      </a:accent4>
      <a:accent5>
        <a:srgbClr val="C0412B"/>
      </a:accent5>
      <a:accent6>
        <a:srgbClr val="8968AA"/>
      </a:accent6>
      <a:hlink>
        <a:srgbClr val="0079C3"/>
      </a:hlink>
      <a:folHlink>
        <a:srgbClr val="954F7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0066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080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000" b="1" i="0" u="none" strike="noStrike" cap="none" normalizeH="0" baseline="0" smtClean="0">
            <a:ln>
              <a:noFill/>
            </a:ln>
            <a:solidFill>
              <a:srgbClr val="003399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0066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0805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000" b="1" i="0" u="none" strike="noStrike" cap="none" normalizeH="0" baseline="0" smtClean="0">
            <a:ln>
              <a:noFill/>
            </a:ln>
            <a:solidFill>
              <a:srgbClr val="003399"/>
            </a:solidFill>
            <a:effectLst/>
            <a:latin typeface="Arial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lnSpc>
            <a:spcPct val="114000"/>
          </a:lnSpc>
          <a:spcAft>
            <a:spcPts val="0"/>
          </a:spcAft>
          <a:defRPr sz="3200" b="0" dirty="0" smtClean="0">
            <a:solidFill>
              <a:schemeClr val="tx1"/>
            </a:solidFill>
            <a:cs typeface="Arial" panose="020B0604020202020204" pitchFamily="34" charset="0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enutzerdefiniertes Design">
  <a:themeElements>
    <a:clrScheme name="UT-Farben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79C3"/>
      </a:accent1>
      <a:accent2>
        <a:srgbClr val="6ABEA3"/>
      </a:accent2>
      <a:accent3>
        <a:srgbClr val="A5A5A5"/>
      </a:accent3>
      <a:accent4>
        <a:srgbClr val="D39C0A"/>
      </a:accent4>
      <a:accent5>
        <a:srgbClr val="C0412B"/>
      </a:accent5>
      <a:accent6>
        <a:srgbClr val="8968AA"/>
      </a:accent6>
      <a:hlink>
        <a:srgbClr val="0079C3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2206</Words>
  <Application>Microsoft Macintosh PowerPoint</Application>
  <PresentationFormat>Benutzerdefiniert</PresentationFormat>
  <Paragraphs>356</Paragraphs>
  <Slides>10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10</vt:i4>
      </vt:variant>
    </vt:vector>
  </HeadingPairs>
  <TitlesOfParts>
    <vt:vector size="15" baseType="lpstr">
      <vt:lpstr>Arial</vt:lpstr>
      <vt:lpstr>Calibri</vt:lpstr>
      <vt:lpstr>Times New Roman</vt:lpstr>
      <vt:lpstr>1_Blank Presentation</vt:lpstr>
      <vt:lpstr>Benutzerdefiniertes Design</vt:lpstr>
      <vt:lpstr>Gestaltung wissenschaftlicher Poster DIN A0</vt:lpstr>
      <vt:lpstr>Design of scientific posters DIN A0</vt:lpstr>
      <vt:lpstr>Layout: zwei Spalten</vt:lpstr>
      <vt:lpstr>Layout: drei Spalten</vt:lpstr>
      <vt:lpstr>Layout: eigene Gestaltung</vt:lpstr>
      <vt:lpstr>Layout: drei Zeilen</vt:lpstr>
      <vt:lpstr>Layout: zentriert</vt:lpstr>
      <vt:lpstr>Layout #betterposter  mit QR-Code</vt:lpstr>
      <vt:lpstr>Layout #betterposter  with QR-Code</vt:lpstr>
      <vt:lpstr>Thema des Posters  Beispiel</vt:lpstr>
    </vt:vector>
  </TitlesOfParts>
  <Company>Mechanical Engineering VT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Michael Alley</dc:creator>
  <cp:lastModifiedBy>Schneck, Arian</cp:lastModifiedBy>
  <cp:revision>277</cp:revision>
  <cp:lastPrinted>2023-11-09T10:38:30Z</cp:lastPrinted>
  <dcterms:created xsi:type="dcterms:W3CDTF">2003-04-11T15:30:44Z</dcterms:created>
  <dcterms:modified xsi:type="dcterms:W3CDTF">2023-11-13T09:37:01Z</dcterms:modified>
</cp:coreProperties>
</file>