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803763" cy="3027521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1pPr>
    <a:lvl2pPr marL="50743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2pPr>
    <a:lvl3pPr marL="1014871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3pPr>
    <a:lvl4pPr marL="152230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4pPr>
    <a:lvl5pPr marL="2029740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5pPr>
    <a:lvl6pPr marL="2537176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6pPr>
    <a:lvl7pPr marL="304461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7pPr>
    <a:lvl8pPr marL="3552047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8pPr>
    <a:lvl9pPr marL="405948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A50021"/>
    <a:srgbClr val="F8F8F8"/>
    <a:srgbClr val="EAEAEA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8" autoAdjust="0"/>
    <p:restoredTop sz="87521" autoAdjust="0"/>
  </p:normalViewPr>
  <p:slideViewPr>
    <p:cSldViewPr showGuides="1">
      <p:cViewPr varScale="1">
        <p:scale>
          <a:sx n="26" d="100"/>
          <a:sy n="26" d="100"/>
        </p:scale>
        <p:origin x="1878" y="114"/>
      </p:cViewPr>
      <p:guideLst>
        <p:guide orient="horz" pos="9536"/>
        <p:guide pos="13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2783168F-6C20-478A-A8CC-358B17F622C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9014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2263" y="549275"/>
            <a:ext cx="387667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1912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5840BB7-7B5C-4A43-B530-25498910615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12662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743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4871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230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29740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37176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6pPr>
    <a:lvl7pPr marL="304461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7pPr>
    <a:lvl8pPr marL="3552047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8pPr>
    <a:lvl9pPr marL="405948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354" y="9404502"/>
            <a:ext cx="36385056" cy="648998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1034" y="17155954"/>
            <a:ext cx="29961705" cy="7736999"/>
          </a:xfrm>
        </p:spPr>
        <p:txBody>
          <a:bodyPr/>
          <a:lstStyle>
            <a:lvl1pPr marL="0" indent="0" algn="ctr">
              <a:buNone/>
              <a:defRPr/>
            </a:lvl1pPr>
            <a:lvl2pPr marL="323378" indent="0" algn="ctr">
              <a:buNone/>
              <a:defRPr/>
            </a:lvl2pPr>
            <a:lvl3pPr marL="646755" indent="0" algn="ctr">
              <a:buNone/>
              <a:defRPr/>
            </a:lvl3pPr>
            <a:lvl4pPr marL="970131" indent="0" algn="ctr">
              <a:buNone/>
              <a:defRPr/>
            </a:lvl4pPr>
            <a:lvl5pPr marL="1293508" indent="0" algn="ctr">
              <a:buNone/>
              <a:defRPr/>
            </a:lvl5pPr>
            <a:lvl6pPr marL="1616886" indent="0" algn="ctr">
              <a:buNone/>
              <a:defRPr/>
            </a:lvl6pPr>
            <a:lvl7pPr marL="1940263" indent="0" algn="ctr">
              <a:buNone/>
              <a:defRPr/>
            </a:lvl7pPr>
            <a:lvl8pPr marL="2263641" indent="0" algn="ctr">
              <a:buNone/>
              <a:defRPr/>
            </a:lvl8pPr>
            <a:lvl9pPr marL="258701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27F1C-20AB-4383-8E72-3D1E023F157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4637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B3D70-EB8F-4D77-B112-ACF8B0C37DC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6025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493503" y="2692444"/>
            <a:ext cx="9091619" cy="242188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8642" y="2692444"/>
            <a:ext cx="27051924" cy="242188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35E6E-BF06-4EE6-8DFF-150C7105D14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05251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D95B0-5244-4EE1-870F-425CB5E74EC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5169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5" y="19454191"/>
            <a:ext cx="36382735" cy="6012994"/>
          </a:xfrm>
        </p:spPr>
        <p:txBody>
          <a:bodyPr anchor="t"/>
          <a:lstStyle>
            <a:lvl1pPr algn="l">
              <a:defRPr sz="2829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5" y="12831489"/>
            <a:ext cx="36382735" cy="6622703"/>
          </a:xfrm>
        </p:spPr>
        <p:txBody>
          <a:bodyPr anchor="b"/>
          <a:lstStyle>
            <a:lvl1pPr marL="0" indent="0">
              <a:buNone/>
              <a:defRPr sz="1415"/>
            </a:lvl1pPr>
            <a:lvl2pPr marL="323378" indent="0">
              <a:buNone/>
              <a:defRPr sz="1273"/>
            </a:lvl2pPr>
            <a:lvl3pPr marL="646755" indent="0">
              <a:buNone/>
              <a:defRPr sz="1132"/>
            </a:lvl3pPr>
            <a:lvl4pPr marL="970131" indent="0">
              <a:buNone/>
              <a:defRPr sz="990"/>
            </a:lvl4pPr>
            <a:lvl5pPr marL="1293508" indent="0">
              <a:buNone/>
              <a:defRPr sz="990"/>
            </a:lvl5pPr>
            <a:lvl6pPr marL="1616886" indent="0">
              <a:buNone/>
              <a:defRPr sz="990"/>
            </a:lvl6pPr>
            <a:lvl7pPr marL="1940263" indent="0">
              <a:buNone/>
              <a:defRPr sz="990"/>
            </a:lvl7pPr>
            <a:lvl8pPr marL="2263641" indent="0">
              <a:buNone/>
              <a:defRPr sz="990"/>
            </a:lvl8pPr>
            <a:lvl9pPr marL="2587018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37350-ADFE-427C-AB9F-3E10531533E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99191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18649" y="8725149"/>
            <a:ext cx="18071771" cy="18186153"/>
          </a:xfrm>
        </p:spPr>
        <p:txBody>
          <a:bodyPr/>
          <a:lstStyle>
            <a:lvl1pPr>
              <a:defRPr sz="1980"/>
            </a:lvl1pPr>
            <a:lvl2pPr>
              <a:defRPr sz="1698"/>
            </a:lvl2pPr>
            <a:lvl3pPr>
              <a:defRPr sz="141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13356" y="8725149"/>
            <a:ext cx="18071771" cy="18186153"/>
          </a:xfrm>
        </p:spPr>
        <p:txBody>
          <a:bodyPr/>
          <a:lstStyle>
            <a:lvl1pPr>
              <a:defRPr sz="1980"/>
            </a:lvl1pPr>
            <a:lvl2pPr>
              <a:defRPr sz="1698"/>
            </a:lvl2pPr>
            <a:lvl3pPr>
              <a:defRPr sz="141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89D3C-9FE9-4E87-96F4-5EEBD49B86E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54024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119" y="1212852"/>
            <a:ext cx="38521529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120" y="6776448"/>
            <a:ext cx="18912427" cy="2825161"/>
          </a:xfrm>
        </p:spPr>
        <p:txBody>
          <a:bodyPr anchor="b"/>
          <a:lstStyle>
            <a:lvl1pPr marL="0" indent="0">
              <a:buNone/>
              <a:defRPr sz="1698" b="1"/>
            </a:lvl1pPr>
            <a:lvl2pPr marL="323378" indent="0">
              <a:buNone/>
              <a:defRPr sz="1415" b="1"/>
            </a:lvl2pPr>
            <a:lvl3pPr marL="646755" indent="0">
              <a:buNone/>
              <a:defRPr sz="1273" b="1"/>
            </a:lvl3pPr>
            <a:lvl4pPr marL="970131" indent="0">
              <a:buNone/>
              <a:defRPr sz="1132" b="1"/>
            </a:lvl4pPr>
            <a:lvl5pPr marL="1293508" indent="0">
              <a:buNone/>
              <a:defRPr sz="1132" b="1"/>
            </a:lvl5pPr>
            <a:lvl6pPr marL="1616886" indent="0">
              <a:buNone/>
              <a:defRPr sz="1132" b="1"/>
            </a:lvl6pPr>
            <a:lvl7pPr marL="1940263" indent="0">
              <a:buNone/>
              <a:defRPr sz="1132" b="1"/>
            </a:lvl7pPr>
            <a:lvl8pPr marL="2263641" indent="0">
              <a:buNone/>
              <a:defRPr sz="1132" b="1"/>
            </a:lvl8pPr>
            <a:lvl9pPr marL="2587018" indent="0">
              <a:buNone/>
              <a:defRPr sz="113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1120" y="9601607"/>
            <a:ext cx="18912427" cy="17442413"/>
          </a:xfrm>
        </p:spPr>
        <p:txBody>
          <a:bodyPr/>
          <a:lstStyle>
            <a:lvl1pPr>
              <a:defRPr sz="1698"/>
            </a:lvl1pPr>
            <a:lvl2pPr>
              <a:defRPr sz="1415"/>
            </a:lvl2pPr>
            <a:lvl3pPr>
              <a:defRPr sz="1273"/>
            </a:lvl3pPr>
            <a:lvl4pPr>
              <a:defRPr sz="1132"/>
            </a:lvl4pPr>
            <a:lvl5pPr>
              <a:defRPr sz="1132"/>
            </a:lvl5pPr>
            <a:lvl6pPr>
              <a:defRPr sz="1132"/>
            </a:lvl6pPr>
            <a:lvl7pPr>
              <a:defRPr sz="1132"/>
            </a:lvl7pPr>
            <a:lvl8pPr>
              <a:defRPr sz="1132"/>
            </a:lvl8pPr>
            <a:lvl9pPr>
              <a:defRPr sz="113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254" y="6776448"/>
            <a:ext cx="18919393" cy="2825161"/>
          </a:xfrm>
        </p:spPr>
        <p:txBody>
          <a:bodyPr anchor="b"/>
          <a:lstStyle>
            <a:lvl1pPr marL="0" indent="0">
              <a:buNone/>
              <a:defRPr sz="1698" b="1"/>
            </a:lvl1pPr>
            <a:lvl2pPr marL="323378" indent="0">
              <a:buNone/>
              <a:defRPr sz="1415" b="1"/>
            </a:lvl2pPr>
            <a:lvl3pPr marL="646755" indent="0">
              <a:buNone/>
              <a:defRPr sz="1273" b="1"/>
            </a:lvl3pPr>
            <a:lvl4pPr marL="970131" indent="0">
              <a:buNone/>
              <a:defRPr sz="1132" b="1"/>
            </a:lvl4pPr>
            <a:lvl5pPr marL="1293508" indent="0">
              <a:buNone/>
              <a:defRPr sz="1132" b="1"/>
            </a:lvl5pPr>
            <a:lvl6pPr marL="1616886" indent="0">
              <a:buNone/>
              <a:defRPr sz="1132" b="1"/>
            </a:lvl6pPr>
            <a:lvl7pPr marL="1940263" indent="0">
              <a:buNone/>
              <a:defRPr sz="1132" b="1"/>
            </a:lvl7pPr>
            <a:lvl8pPr marL="2263641" indent="0">
              <a:buNone/>
              <a:defRPr sz="1132" b="1"/>
            </a:lvl8pPr>
            <a:lvl9pPr marL="2587018" indent="0">
              <a:buNone/>
              <a:defRPr sz="113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254" y="9601607"/>
            <a:ext cx="18919393" cy="17442413"/>
          </a:xfrm>
        </p:spPr>
        <p:txBody>
          <a:bodyPr/>
          <a:lstStyle>
            <a:lvl1pPr>
              <a:defRPr sz="1698"/>
            </a:lvl1pPr>
            <a:lvl2pPr>
              <a:defRPr sz="1415"/>
            </a:lvl2pPr>
            <a:lvl3pPr>
              <a:defRPr sz="1273"/>
            </a:lvl3pPr>
            <a:lvl4pPr>
              <a:defRPr sz="1132"/>
            </a:lvl4pPr>
            <a:lvl5pPr>
              <a:defRPr sz="1132"/>
            </a:lvl5pPr>
            <a:lvl6pPr>
              <a:defRPr sz="1132"/>
            </a:lvl6pPr>
            <a:lvl7pPr>
              <a:defRPr sz="1132"/>
            </a:lvl7pPr>
            <a:lvl8pPr>
              <a:defRPr sz="1132"/>
            </a:lvl8pPr>
            <a:lvl9pPr>
              <a:defRPr sz="113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1046B-C0A0-4EF5-89AE-F67168957BF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4174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BCD65-4F6A-4F98-B090-8E7CB5423AA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2764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97039-BB8B-453E-AA1E-4061F1C73F3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8014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122" y="1204966"/>
            <a:ext cx="14082141" cy="5129967"/>
          </a:xfrm>
        </p:spPr>
        <p:txBody>
          <a:bodyPr anchor="b"/>
          <a:lstStyle>
            <a:lvl1pPr algn="l">
              <a:defRPr sz="141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4155" y="1204964"/>
            <a:ext cx="23928492" cy="25839054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8"/>
            </a:lvl3pPr>
            <a:lvl4pPr>
              <a:defRPr sz="1415"/>
            </a:lvl4pPr>
            <a:lvl5pPr>
              <a:defRPr sz="1415"/>
            </a:lvl5pPr>
            <a:lvl6pPr>
              <a:defRPr sz="1415"/>
            </a:lvl6pPr>
            <a:lvl7pPr>
              <a:defRPr sz="1415"/>
            </a:lvl7pPr>
            <a:lvl8pPr>
              <a:defRPr sz="1415"/>
            </a:lvl8pPr>
            <a:lvl9pPr>
              <a:defRPr sz="141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122" y="6334933"/>
            <a:ext cx="14082141" cy="20709087"/>
          </a:xfrm>
        </p:spPr>
        <p:txBody>
          <a:bodyPr/>
          <a:lstStyle>
            <a:lvl1pPr marL="0" indent="0">
              <a:buNone/>
              <a:defRPr sz="990"/>
            </a:lvl1pPr>
            <a:lvl2pPr marL="323378" indent="0">
              <a:buNone/>
              <a:defRPr sz="849"/>
            </a:lvl2pPr>
            <a:lvl3pPr marL="646755" indent="0">
              <a:buNone/>
              <a:defRPr sz="707"/>
            </a:lvl3pPr>
            <a:lvl4pPr marL="970131" indent="0">
              <a:buNone/>
              <a:defRPr sz="637"/>
            </a:lvl4pPr>
            <a:lvl5pPr marL="1293508" indent="0">
              <a:buNone/>
              <a:defRPr sz="637"/>
            </a:lvl5pPr>
            <a:lvl6pPr marL="1616886" indent="0">
              <a:buNone/>
              <a:defRPr sz="637"/>
            </a:lvl6pPr>
            <a:lvl7pPr marL="1940263" indent="0">
              <a:buNone/>
              <a:defRPr sz="637"/>
            </a:lvl7pPr>
            <a:lvl8pPr marL="2263641" indent="0">
              <a:buNone/>
              <a:defRPr sz="637"/>
            </a:lvl8pPr>
            <a:lvl9pPr marL="2587018" indent="0">
              <a:buNone/>
              <a:defRPr sz="63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3D8E8-A292-483D-848D-4F22644264D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72182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305" y="21192649"/>
            <a:ext cx="25681793" cy="2501910"/>
          </a:xfrm>
        </p:spPr>
        <p:txBody>
          <a:bodyPr anchor="b"/>
          <a:lstStyle>
            <a:lvl1pPr algn="l">
              <a:defRPr sz="141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90305" y="2705584"/>
            <a:ext cx="25681793" cy="18165128"/>
          </a:xfrm>
        </p:spPr>
        <p:txBody>
          <a:bodyPr/>
          <a:lstStyle>
            <a:lvl1pPr marL="0" indent="0">
              <a:buNone/>
              <a:defRPr sz="2263"/>
            </a:lvl1pPr>
            <a:lvl2pPr marL="323378" indent="0">
              <a:buNone/>
              <a:defRPr sz="1980"/>
            </a:lvl2pPr>
            <a:lvl3pPr marL="646755" indent="0">
              <a:buNone/>
              <a:defRPr sz="1698"/>
            </a:lvl3pPr>
            <a:lvl4pPr marL="970131" indent="0">
              <a:buNone/>
              <a:defRPr sz="1415"/>
            </a:lvl4pPr>
            <a:lvl5pPr marL="1293508" indent="0">
              <a:buNone/>
              <a:defRPr sz="1415"/>
            </a:lvl5pPr>
            <a:lvl6pPr marL="1616886" indent="0">
              <a:buNone/>
              <a:defRPr sz="1415"/>
            </a:lvl6pPr>
            <a:lvl7pPr marL="1940263" indent="0">
              <a:buNone/>
              <a:defRPr sz="1415"/>
            </a:lvl7pPr>
            <a:lvl8pPr marL="2263641" indent="0">
              <a:buNone/>
              <a:defRPr sz="1415"/>
            </a:lvl8pPr>
            <a:lvl9pPr marL="2587018" indent="0">
              <a:buNone/>
              <a:defRPr sz="1415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0305" y="23694560"/>
            <a:ext cx="25681793" cy="3553133"/>
          </a:xfrm>
        </p:spPr>
        <p:txBody>
          <a:bodyPr/>
          <a:lstStyle>
            <a:lvl1pPr marL="0" indent="0">
              <a:buNone/>
              <a:defRPr sz="990"/>
            </a:lvl1pPr>
            <a:lvl2pPr marL="323378" indent="0">
              <a:buNone/>
              <a:defRPr sz="849"/>
            </a:lvl2pPr>
            <a:lvl3pPr marL="646755" indent="0">
              <a:buNone/>
              <a:defRPr sz="707"/>
            </a:lvl3pPr>
            <a:lvl4pPr marL="970131" indent="0">
              <a:buNone/>
              <a:defRPr sz="637"/>
            </a:lvl4pPr>
            <a:lvl5pPr marL="1293508" indent="0">
              <a:buNone/>
              <a:defRPr sz="637"/>
            </a:lvl5pPr>
            <a:lvl6pPr marL="1616886" indent="0">
              <a:buNone/>
              <a:defRPr sz="637"/>
            </a:lvl6pPr>
            <a:lvl7pPr marL="1940263" indent="0">
              <a:buNone/>
              <a:defRPr sz="637"/>
            </a:lvl7pPr>
            <a:lvl8pPr marL="2263641" indent="0">
              <a:buNone/>
              <a:defRPr sz="637"/>
            </a:lvl8pPr>
            <a:lvl9pPr marL="2587018" indent="0">
              <a:buNone/>
              <a:defRPr sz="63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A10D2-F299-429D-80DC-E49C48698FF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3717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18646" y="2692447"/>
            <a:ext cx="36366479" cy="504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18646" y="8725149"/>
            <a:ext cx="36366479" cy="18186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18642" y="27606424"/>
            <a:ext cx="8917451" cy="199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>
            <a:lvl1pPr defTabSz="3077699">
              <a:defRPr sz="4315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16263" y="27606424"/>
            <a:ext cx="13571245" cy="199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>
            <a:lvl1pPr algn="ctr" defTabSz="3077699">
              <a:defRPr sz="4315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67670" y="27606424"/>
            <a:ext cx="8917451" cy="199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>
            <a:lvl1pPr algn="r" defTabSz="3077699">
              <a:defRPr sz="4315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3C0AF84B-FA27-4425-890F-D121289BFA4B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+mj-lt"/>
          <a:ea typeface="+mj-ea"/>
          <a:cs typeface="+mj-cs"/>
        </a:defRPr>
      </a:lvl1pPr>
      <a:lvl2pPr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2pPr>
      <a:lvl3pPr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3pPr>
      <a:lvl4pPr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4pPr>
      <a:lvl5pPr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5pPr>
      <a:lvl6pPr marL="323378"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6pPr>
      <a:lvl7pPr marL="646755"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7pPr>
      <a:lvl8pPr marL="970131"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8pPr>
      <a:lvl9pPr marL="1293508" algn="ctr" defTabSz="3077699" rtl="0" eaLnBrk="0" fontAlgn="base" hangingPunct="0">
        <a:spcBef>
          <a:spcPct val="0"/>
        </a:spcBef>
        <a:spcAft>
          <a:spcPct val="0"/>
        </a:spcAft>
        <a:defRPr sz="14995">
          <a:solidFill>
            <a:schemeClr val="tx2"/>
          </a:solidFill>
          <a:latin typeface="Times New Roman" pitchFamily="18" charset="0"/>
        </a:defRPr>
      </a:lvl9pPr>
    </p:titleStyle>
    <p:bodyStyle>
      <a:lvl1pPr marL="1152032" indent="-1152032" algn="l" defTabSz="3077699" rtl="0" eaLnBrk="0" fontAlgn="base" hangingPunct="0">
        <a:spcBef>
          <a:spcPct val="20000"/>
        </a:spcBef>
        <a:spcAft>
          <a:spcPct val="0"/>
        </a:spcAft>
        <a:buChar char="•"/>
        <a:defRPr sz="10256">
          <a:solidFill>
            <a:schemeClr val="tx1"/>
          </a:solidFill>
          <a:latin typeface="+mn-lt"/>
          <a:ea typeface="+mn-ea"/>
          <a:cs typeface="+mn-cs"/>
        </a:defRPr>
      </a:lvl1pPr>
      <a:lvl2pPr marL="2499437" indent="-963395" algn="l" defTabSz="3077699" rtl="0" eaLnBrk="0" fontAlgn="base" hangingPunct="0">
        <a:spcBef>
          <a:spcPct val="20000"/>
        </a:spcBef>
        <a:spcAft>
          <a:spcPct val="0"/>
        </a:spcAft>
        <a:buChar char="–"/>
        <a:defRPr sz="9336">
          <a:solidFill>
            <a:schemeClr val="tx1"/>
          </a:solidFill>
          <a:latin typeface="+mn-lt"/>
        </a:defRPr>
      </a:lvl2pPr>
      <a:lvl3pPr marL="3838983" indent="-761283" algn="l" defTabSz="3077699" rtl="0" eaLnBrk="0" fontAlgn="base" hangingPunct="0">
        <a:spcBef>
          <a:spcPct val="20000"/>
        </a:spcBef>
        <a:spcAft>
          <a:spcPct val="0"/>
        </a:spcAft>
        <a:buChar char="•"/>
        <a:defRPr sz="7781">
          <a:solidFill>
            <a:schemeClr val="tx1"/>
          </a:solidFill>
          <a:latin typeface="+mn-lt"/>
        </a:defRPr>
      </a:lvl3pPr>
      <a:lvl4pPr marL="5380638" indent="-777004" algn="l" defTabSz="3077699" rtl="0" eaLnBrk="0" fontAlgn="base" hangingPunct="0">
        <a:spcBef>
          <a:spcPct val="20000"/>
        </a:spcBef>
        <a:spcAft>
          <a:spcPct val="0"/>
        </a:spcAft>
        <a:buChar char="–"/>
        <a:defRPr sz="6579">
          <a:solidFill>
            <a:schemeClr val="tx1"/>
          </a:solidFill>
          <a:latin typeface="+mn-lt"/>
        </a:defRPr>
      </a:lvl4pPr>
      <a:lvl5pPr marL="6909943" indent="-764654" algn="l" defTabSz="3077699" rtl="0" eaLnBrk="0" fontAlgn="base" hangingPunct="0">
        <a:spcBef>
          <a:spcPct val="20000"/>
        </a:spcBef>
        <a:spcAft>
          <a:spcPct val="0"/>
        </a:spcAft>
        <a:buChar char="»"/>
        <a:defRPr sz="6579">
          <a:solidFill>
            <a:schemeClr val="tx1"/>
          </a:solidFill>
          <a:latin typeface="+mn-lt"/>
        </a:defRPr>
      </a:lvl5pPr>
      <a:lvl6pPr marL="7233320" indent="-764654" algn="l" defTabSz="3077699" rtl="0" eaLnBrk="0" fontAlgn="base" hangingPunct="0">
        <a:spcBef>
          <a:spcPct val="20000"/>
        </a:spcBef>
        <a:spcAft>
          <a:spcPct val="0"/>
        </a:spcAft>
        <a:buChar char="»"/>
        <a:defRPr sz="6579">
          <a:solidFill>
            <a:schemeClr val="tx1"/>
          </a:solidFill>
          <a:latin typeface="+mn-lt"/>
        </a:defRPr>
      </a:lvl6pPr>
      <a:lvl7pPr marL="7556697" indent="-764654" algn="l" defTabSz="3077699" rtl="0" eaLnBrk="0" fontAlgn="base" hangingPunct="0">
        <a:spcBef>
          <a:spcPct val="20000"/>
        </a:spcBef>
        <a:spcAft>
          <a:spcPct val="0"/>
        </a:spcAft>
        <a:buChar char="»"/>
        <a:defRPr sz="6579">
          <a:solidFill>
            <a:schemeClr val="tx1"/>
          </a:solidFill>
          <a:latin typeface="+mn-lt"/>
        </a:defRPr>
      </a:lvl7pPr>
      <a:lvl8pPr marL="7880075" indent="-764654" algn="l" defTabSz="3077699" rtl="0" eaLnBrk="0" fontAlgn="base" hangingPunct="0">
        <a:spcBef>
          <a:spcPct val="20000"/>
        </a:spcBef>
        <a:spcAft>
          <a:spcPct val="0"/>
        </a:spcAft>
        <a:buChar char="»"/>
        <a:defRPr sz="6579">
          <a:solidFill>
            <a:schemeClr val="tx1"/>
          </a:solidFill>
          <a:latin typeface="+mn-lt"/>
        </a:defRPr>
      </a:lvl8pPr>
      <a:lvl9pPr marL="8203452" indent="-764654" algn="l" defTabSz="3077699" rtl="0" eaLnBrk="0" fontAlgn="base" hangingPunct="0">
        <a:spcBef>
          <a:spcPct val="20000"/>
        </a:spcBef>
        <a:spcAft>
          <a:spcPct val="0"/>
        </a:spcAft>
        <a:buChar char="»"/>
        <a:defRPr sz="657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378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755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70131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508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886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40263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641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7018" algn="l" defTabSz="646755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 Box 2"/>
          <p:cNvSpPr txBox="1">
            <a:spLocks noChangeArrowheads="1"/>
          </p:cNvSpPr>
          <p:nvPr/>
        </p:nvSpPr>
        <p:spPr bwMode="auto">
          <a:xfrm>
            <a:off x="7000081" y="3592949"/>
            <a:ext cx="288544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9070" tIns="457200" rIns="419070" bIns="457200">
            <a:spAutoFit/>
          </a:bodyPr>
          <a:lstStyle>
            <a:lvl1pPr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de-DE" sz="9600" dirty="0" smtClean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Poster </a:t>
            </a:r>
            <a:r>
              <a:rPr lang="en-US" altLang="de-DE" sz="9600" dirty="0" err="1" smtClean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Hochformat</a:t>
            </a:r>
            <a:r>
              <a:rPr lang="en-US" altLang="de-DE" sz="9600" dirty="0" smtClean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(DIN A0)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6</Words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Blank Presentation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2003-04-18T14:25:05Z</cp:lastPrinted>
  <dcterms:created xsi:type="dcterms:W3CDTF">2003-04-11T15:30:44Z</dcterms:created>
  <dcterms:modified xsi:type="dcterms:W3CDTF">2022-06-01T11:26:57Z</dcterms:modified>
</cp:coreProperties>
</file>