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87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  <a:srgbClr val="6BB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82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92968"/>
            <a:ext cx="8743950" cy="6366933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9605435"/>
            <a:ext cx="7715250" cy="4415365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88B8-5966-4D13-ACD8-71EED91D532C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7AC9-A48D-47AC-BF73-A392FB0E2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20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88B8-5966-4D13-ACD8-71EED91D532C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7AC9-A48D-47AC-BF73-A392FB0E2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06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973667"/>
            <a:ext cx="2218134" cy="154982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973667"/>
            <a:ext cx="6525816" cy="1549823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88B8-5966-4D13-ACD8-71EED91D532C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7AC9-A48D-47AC-BF73-A392FB0E2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98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88B8-5966-4D13-ACD8-71EED91D532C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7AC9-A48D-47AC-BF73-A392FB0E2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42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4559305"/>
            <a:ext cx="8872538" cy="760729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12238572"/>
            <a:ext cx="8872538" cy="400049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88B8-5966-4D13-ACD8-71EED91D532C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7AC9-A48D-47AC-BF73-A392FB0E2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43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4868333"/>
            <a:ext cx="4371975" cy="116035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4868333"/>
            <a:ext cx="4371975" cy="116035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88B8-5966-4D13-ACD8-71EED91D532C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7AC9-A48D-47AC-BF73-A392FB0E2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5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973671"/>
            <a:ext cx="8872538" cy="353483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4483101"/>
            <a:ext cx="4351883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6680200"/>
            <a:ext cx="4351883" cy="98255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4483101"/>
            <a:ext cx="4373315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6680200"/>
            <a:ext cx="4373315" cy="982556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88B8-5966-4D13-ACD8-71EED91D532C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7AC9-A48D-47AC-BF73-A392FB0E2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19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88B8-5966-4D13-ACD8-71EED91D532C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7AC9-A48D-47AC-BF73-A392FB0E2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45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88B8-5966-4D13-ACD8-71EED91D532C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7AC9-A48D-47AC-BF73-A392FB0E2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2633138"/>
            <a:ext cx="5207794" cy="12996333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88B8-5966-4D13-ACD8-71EED91D532C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7AC9-A48D-47AC-BF73-A392FB0E2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32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2633138"/>
            <a:ext cx="5207794" cy="12996333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88B8-5966-4D13-ACD8-71EED91D532C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7AC9-A48D-47AC-BF73-A392FB0E2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0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7E88B8-5966-4D13-ACD8-71EED91D532C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A7AC9-A48D-47AC-BF73-A392FB0E24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35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draußen, Himmel, Statue, Mann enthält.">
            <a:extLst>
              <a:ext uri="{FF2B5EF4-FFF2-40B4-BE49-F238E27FC236}">
                <a16:creationId xmlns:a16="http://schemas.microsoft.com/office/drawing/2014/main" id="{0CE7A39D-B9A8-366A-EBF1-3FCB12D8E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55333"/>
            <a:ext cx="10287002" cy="685800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B08129F-0031-D51E-1ED3-8A1BC718C1CE}"/>
              </a:ext>
            </a:extLst>
          </p:cNvPr>
          <p:cNvSpPr/>
          <p:nvPr/>
        </p:nvSpPr>
        <p:spPr>
          <a:xfrm>
            <a:off x="0" y="4654866"/>
            <a:ext cx="10287000" cy="3332480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4897483-AB9B-A1F2-7318-533328D61372}"/>
              </a:ext>
            </a:extLst>
          </p:cNvPr>
          <p:cNvSpPr/>
          <p:nvPr/>
        </p:nvSpPr>
        <p:spPr>
          <a:xfrm>
            <a:off x="0" y="16215360"/>
            <a:ext cx="10287000" cy="863600"/>
          </a:xfrm>
          <a:prstGeom prst="rect">
            <a:avLst/>
          </a:prstGeom>
          <a:solidFill>
            <a:srgbClr val="6BBF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F1B1488A-AAA4-4B9A-2056-3C2EC64E8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34" y="17373600"/>
            <a:ext cx="2256345" cy="56896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4A77F7E-B407-64FD-B6D1-CEF2C46050B8}"/>
              </a:ext>
            </a:extLst>
          </p:cNvPr>
          <p:cNvSpPr txBox="1"/>
          <p:nvPr/>
        </p:nvSpPr>
        <p:spPr>
          <a:xfrm>
            <a:off x="787628" y="5020125"/>
            <a:ext cx="87117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Überschrift</a:t>
            </a:r>
          </a:p>
          <a:p>
            <a:r>
              <a:rPr lang="de-DE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Überschrift</a:t>
            </a:r>
            <a:endParaRPr lang="de-DE" sz="9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D38F9B3-F293-B249-25E4-63F826473CEA}"/>
              </a:ext>
            </a:extLst>
          </p:cNvPr>
          <p:cNvSpPr txBox="1"/>
          <p:nvPr/>
        </p:nvSpPr>
        <p:spPr>
          <a:xfrm>
            <a:off x="800101" y="8949252"/>
            <a:ext cx="8711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Segoe UI" panose="020B0502040204020203" pitchFamily="34" charset="0"/>
                <a:cs typeface="Segoe UI" panose="020B0502040204020203" pitchFamily="34" charset="0"/>
              </a:rPr>
              <a:t>Überschrift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F1ABE7D-0955-DB05-B274-399BDA813482}"/>
              </a:ext>
            </a:extLst>
          </p:cNvPr>
          <p:cNvSpPr txBox="1"/>
          <p:nvPr/>
        </p:nvSpPr>
        <p:spPr>
          <a:xfrm>
            <a:off x="787629" y="9716675"/>
            <a:ext cx="8711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007AC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Überschrift</a:t>
            </a:r>
            <a:r>
              <a:rPr lang="de-DE" sz="4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774660F-F464-1141-BE79-440C8DA0097E}"/>
              </a:ext>
            </a:extLst>
          </p:cNvPr>
          <p:cNvSpPr txBox="1"/>
          <p:nvPr/>
        </p:nvSpPr>
        <p:spPr>
          <a:xfrm>
            <a:off x="800101" y="10600062"/>
            <a:ext cx="8711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6BBFA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Überschrift</a:t>
            </a:r>
            <a:r>
              <a:rPr lang="de-DE" sz="4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39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</Words>
  <Application>Microsoft Office PowerPoint</Application>
  <PresentationFormat>Benutzerdefiniert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Segoe UI</vt:lpstr>
      <vt:lpstr>Office</vt:lpstr>
      <vt:lpstr>PowerPoint-Präsentation</vt:lpstr>
    </vt:vector>
  </TitlesOfParts>
  <Company>Uni Trier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Blasl, Stephanie</dc:creator>
  <cp:lastModifiedBy>Blasl, Stephanie</cp:lastModifiedBy>
  <cp:revision>7</cp:revision>
  <dcterms:created xsi:type="dcterms:W3CDTF">2024-10-15T08:44:38Z</dcterms:created>
  <dcterms:modified xsi:type="dcterms:W3CDTF">2024-11-13T12:20:14Z</dcterms:modified>
</cp:coreProperties>
</file>